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06BA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1236" y="240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A22F-3240-4DAB-96F7-2109109E05D4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72ED3-7FA9-40F2-8B14-BA7C246EA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52" y="3071802"/>
            <a:ext cx="659851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FFFFCC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Приглашает граждан Российской Федерации на службу в органы внутренних дел, имеющих высшее образование, от 18 до 40 лет. Имеющиеся вакансии:  оперуполномоченный, дознаватель, следователь, оперативный дежурный, дежурный по разбору с доставленными и задержанными, участковый уполномоченный, полицейский, полицейский-водитель.</a:t>
            </a:r>
          </a:p>
          <a:p>
            <a:pPr lvl="0" indent="450000" algn="just" eaLnBrk="0" fontAlgn="base" hangingPunct="0">
              <a:tabLst>
                <a:tab pos="457200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Сотрудникам ОВД предоставляется: </a:t>
            </a:r>
          </a:p>
          <a:p>
            <a:pPr lvl="0" algn="just" eaLnBrk="0" fontAlgn="base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стабильная заработная плата от 45 000 до 65 000 рублей;</a:t>
            </a:r>
          </a:p>
          <a:p>
            <a:pPr lvl="0" algn="just" eaLnBrk="0" fontAlgn="base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премии по итогам года; </a:t>
            </a:r>
          </a:p>
          <a:p>
            <a:pPr lvl="0" algn="just" eaLnBrk="0" fontAlgn="base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премии за добросовестное выполнение служебных обязанностей;</a:t>
            </a:r>
          </a:p>
          <a:p>
            <a:pPr lvl="0" algn="just" eaLnBrk="0" fontAlgn="base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предоставляется отпуск от 40 суток без учета времени проезда к месту проведения  отпуска;</a:t>
            </a:r>
          </a:p>
          <a:p>
            <a:pPr lvl="0" algn="just" eaLnBrk="0" fontAlgn="base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санаторно-курортное обслуживание; </a:t>
            </a:r>
          </a:p>
          <a:p>
            <a:pPr lvl="0" algn="just" eaLnBrk="0" fontAlgn="base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бесплатное медицинское обслуживание сотрудников и членов его семьи;</a:t>
            </a:r>
          </a:p>
          <a:p>
            <a:pPr lvl="0" algn="just" eaLnBrk="0" fontAlgn="base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страхование жизни и здоровья; </a:t>
            </a:r>
          </a:p>
          <a:p>
            <a:pPr lvl="0" algn="just" eaLnBrk="0" fontAlgn="base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бесплатный проезд в общественном транспорте;</a:t>
            </a:r>
          </a:p>
          <a:p>
            <a:pPr lvl="0" algn="just" eaLnBrk="0" fontAlgn="base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возможность получения бесплатного высшего юридического образования в учебных заведениях МВД России;</a:t>
            </a:r>
          </a:p>
          <a:p>
            <a:pPr lvl="0" indent="450000" algn="just" eaLnBrk="0" fontAlgn="base" hangingPunct="0">
              <a:tabLst>
                <a:tab pos="457200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Сотрудник, имеющий стаж службы в органах внутренних дел не менее 10 лет </a:t>
            </a:r>
            <a:b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календарном исчислении, имеет право на единовременную социальную выплату для приобретения или строительства жилого помещения один раз за весь период службы в органах внутренних дел. </a:t>
            </a:r>
            <a:endParaRPr lang="ru-RU" sz="1100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1400" u="sng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Основные требования к кандидатам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00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гражданство Российской Федерации;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возраст от 18 до 40 лет;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образование не ниже среднего профессионального;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способность по своим личным и деловым качествам, состоянию здоровья, физической подготовке и психологическому состоянию выполнять служебные обязанности сотрудника органов внутренних дел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1000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вопросам трудоустройства обращаться по адресу: г. Москва, ул. Средняя Калитниковская, д. 31.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Контактные телефоны: 8(495) 600-15-12; 8(495) 670-17-90; 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8(495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600-15-08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8(495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600-15-07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60848" y="467544"/>
            <a:ext cx="28803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УПРАВЛЕНИЕ ВНУТРЕННИХ ДЕЛ</a:t>
            </a:r>
            <a:endParaRPr lang="ru-RU" sz="14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 ЦЕНТРАЛЬНОМУ АДМИНИСТРАТИВНОМУ ОКРУГУ</a:t>
            </a:r>
            <a:endParaRPr lang="ru-RU" sz="14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ГЛАВНОГО УПРАВЛЕНИЯ</a:t>
            </a:r>
            <a:endParaRPr lang="ru-RU" sz="14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МИНИСТЕРСТВА ВНУТРЕННИХ ДЕЛ</a:t>
            </a:r>
            <a:endParaRPr lang="ru-RU" sz="14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РОССИЙСКОЙ ФЕДЕРАЦИИ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ПО ГОРОДУ МОСКВЕ</a:t>
            </a:r>
          </a:p>
        </p:txBody>
      </p:sp>
      <p:pic>
        <p:nvPicPr>
          <p:cNvPr id="4" name="Picture 3" descr="C:\Documents and Settings\ok_pomaskina\Рабочий стол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1168" y="377353"/>
            <a:ext cx="1656184" cy="2275195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639" y="611560"/>
            <a:ext cx="194421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user\Рабочий стол\image1.jpe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3216" y="6300192"/>
            <a:ext cx="936104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17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74</cp:revision>
  <dcterms:created xsi:type="dcterms:W3CDTF">2013-09-10T11:57:24Z</dcterms:created>
  <dcterms:modified xsi:type="dcterms:W3CDTF">2021-01-13T20:10:41Z</dcterms:modified>
</cp:coreProperties>
</file>