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7" r:id="rId3"/>
    <p:sldId id="275" r:id="rId4"/>
    <p:sldId id="277" r:id="rId5"/>
    <p:sldId id="278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6" r:id="rId31"/>
    <p:sldId id="307" r:id="rId32"/>
    <p:sldId id="308" r:id="rId33"/>
    <p:sldId id="273" r:id="rId34"/>
    <p:sldId id="27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3267B-952A-438B-9681-0C843E4E006F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44618-13A2-4AF7-9E04-985D31475C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41;&#1088;&#1072;&#1090;&#1089;&#1090;&#1074;&#1086;%20&#1089;&#1083;&#1072;&#1074;&#1103;&#1085;&#1089;&#1082;&#1080;&#1093;%20&#1085;&#1072;&#1088;&#1086;&#1076;&#1086;&#1074;\&#1060;&#1088;&#1072;&#1075;&#1084;&#1077;&#1085;&#1090;%20&#1092;&#1080;&#1083;&#1100;&#1084;&#1072;%20_&#1042;%20&#1073;&#1086;&#1081;%20&#1080;&#1076;&#1091;&#1090;%20&#1086;&#1076;&#1085;&#1080;%20&#1089;&#1090;&#1072;&#1088;&#1080;&#1082;&#1080;_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41;&#1088;&#1072;&#1090;&#1089;&#1090;&#1074;&#1086;%20&#1089;&#1083;&#1072;&#1074;&#1103;&#1085;&#1089;&#1082;&#1080;&#1093;%20&#1085;&#1072;&#1088;&#1086;&#1076;&#1086;&#1074;\&#1059;&#1088;&#1086;&#1082;%205.mp4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86409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ИСТОРИЧЕСКОЙ ПРАВДЫ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БРАТСТВО СЛАВЯНСКИХ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53012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НАРОДОВ</a:t>
            </a: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872208" cy="10081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/>
          <p:nvPr/>
        </p:nvPicPr>
        <p:blipFill>
          <a:blip r:embed="rId4" cstate="print">
            <a:clrChange>
              <a:clrFrom>
                <a:srgbClr val="FDF5E8"/>
              </a:clrFrom>
              <a:clrTo>
                <a:srgbClr val="FDF5E8">
                  <a:alpha val="0"/>
                </a:srgbClr>
              </a:clrTo>
            </a:clrChange>
          </a:blip>
          <a:stretch/>
        </p:blipFill>
        <p:spPr>
          <a:xfrm>
            <a:off x="611560" y="548680"/>
            <a:ext cx="7776864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44408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 научной мысли, культурное наследие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s://sun9-43.userapi.com/sun9-81/impg/F4chS9ONBzEurJoGNUxhQmMpH5I5YBzIreKOtg/15dM4mU_iWQ.jpg?size=604x604&amp;quality=96&amp;sign=9e32420863db14c6b2c9e3b8c3c1f82b&amp;c_uniq_tag=psfczYM80zuNeK-18-jk2Pg7i7gaHUfb6Cmgn4jYddA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836712"/>
            <a:ext cx="5688631" cy="5688632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908720"/>
            <a:ext cx="3131840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Сергей Павлович Королёв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( 1907-1966)</a:t>
            </a: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Гениальный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конструктор ракетно-космической техники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 научной мысли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508104" y="1124744"/>
            <a:ext cx="3456384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Жорес Иванович Алферов</a:t>
            </a: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( 1930-2019)</a:t>
            </a: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Выдающийся ученый-физик. </a:t>
            </a:r>
          </a:p>
          <a:p>
            <a:pPr lvl="0" algn="ctr">
              <a:spcBef>
                <a:spcPct val="0"/>
              </a:spcBef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Лауреат Нобелевской премии за разработку полупроводниковых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гетероструктур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используемых в высокочастотной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электронике и оптоэлектронике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2" name="Picture 4" descr="https://www.atomic-energy.ru/files/styles/center/public/images/2019/03/dyrn9e3xcaetppo.jpg?itok=FDPJeRa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556792"/>
            <a:ext cx="5472607" cy="3937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 научной мысли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196752"/>
            <a:ext cx="3456384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Пётр Ильич Климук</a:t>
            </a:r>
          </a:p>
          <a:p>
            <a:pPr algn="ctr">
              <a:spcBef>
                <a:spcPct val="0"/>
              </a:spcBef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род.1942</a:t>
            </a: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советский космонавт, дважды Герой Советского Союза (1973, 1975), генерал-полковник (1998).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Доктор технических наук (2000), профессор.</a:t>
            </a:r>
          </a:p>
          <a:p>
            <a:pPr lvl="0" algn="ctr">
              <a:spcBef>
                <a:spcPct val="0"/>
              </a:spcBef>
            </a:pP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Почётный член Национальной академии наук Беларуси (2017)</a:t>
            </a:r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484784"/>
            <a:ext cx="5336593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00392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 научной мысли, культурное наследие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427984" y="1124744"/>
            <a:ext cx="4572000" cy="5256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Лариса Семёновна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Латынина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род.1934</a:t>
            </a: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советская гимнастка, девятикратная олимпийская чемпионка (1956, 1960, 1964), Заслуженный мастер спорта СССР (1956), неоднократная чемпионка мира и Европы (1957—1962), СССР (1956—1964) в личных и командных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соревнованиях, Заслуженный тренер СССР (1972), Заслуженный работник физической культуры Российской Федерации.</a:t>
            </a:r>
          </a:p>
        </p:txBody>
      </p:sp>
      <p:pic>
        <p:nvPicPr>
          <p:cNvPr id="8" name="Picture 11" descr="https://i.mycdn.me/i?r=AzEPZsRbOZEKgBhR0XGMT1RkJ4eHNcnZZMFlwTBzkxM7HKaKTM5SRkZCeTgDn6uOyic"/>
          <p:cNvPicPr>
            <a:picLocks noChangeAspect="1" noChangeArrowheads="1"/>
          </p:cNvPicPr>
          <p:nvPr/>
        </p:nvPicPr>
        <p:blipFill>
          <a:blip r:embed="rId4" cstate="print"/>
          <a:srcRect l="25285" r="25409"/>
          <a:stretch>
            <a:fillRect/>
          </a:stretch>
        </p:blipFill>
        <p:spPr bwMode="auto">
          <a:xfrm>
            <a:off x="683568" y="908720"/>
            <a:ext cx="3577046" cy="3393608"/>
          </a:xfrm>
          <a:prstGeom prst="rect">
            <a:avLst/>
          </a:prstGeom>
          <a:noFill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 l="15484" t="16800" r="27292" b="22721"/>
          <a:stretch>
            <a:fillRect/>
          </a:stretch>
        </p:blipFill>
        <p:spPr bwMode="auto">
          <a:xfrm>
            <a:off x="683568" y="4293096"/>
            <a:ext cx="35974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Расцвет научной мысли, культурное наследие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512" y="3356992"/>
            <a:ext cx="381642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Николай Васильевич Гоголь</a:t>
            </a:r>
          </a:p>
        </p:txBody>
      </p:sp>
      <p:pic>
        <p:nvPicPr>
          <p:cNvPr id="41988" name="Picture 4" descr="https://russsr.ru/wp-content/uploads/2019/04/01.04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20688"/>
            <a:ext cx="3800933" cy="2825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2" name="Picture 8" descr="https://1.bp.blogspot.com/-MS-I7O-DFuA/YPQIvbR45eI/AAAAAAAAXuE/shcoQyfINmYdYNX-asnzRCnZZqVCcv9WwCLcBGAsYHQ/s1024/%25D0%2593%25D0%25B0%25D0%25B9%25D0%25B4%25D0%25B0%25D1%25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933056"/>
            <a:ext cx="3672408" cy="244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79512" y="6237312"/>
            <a:ext cx="381642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Аркадий Петрович Гайдар</a:t>
            </a:r>
          </a:p>
        </p:txBody>
      </p:sp>
      <p:pic>
        <p:nvPicPr>
          <p:cNvPr id="41994" name="Picture 10" descr="https://s.poembook.ru/diary/8e/92/e3/9f00bae3c2e5e3e20be26ba1cac3c4023e338a0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620688"/>
            <a:ext cx="2304256" cy="2889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932040" y="3429000"/>
            <a:ext cx="381642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Анна Андреевна Ахматова</a:t>
            </a:r>
          </a:p>
        </p:txBody>
      </p:sp>
      <p:pic>
        <p:nvPicPr>
          <p:cNvPr id="41998" name="Picture 14" descr="https://kuda-mo.ru/uploads/cd36754c0965276d30d6779b3a1d53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3861048"/>
            <a:ext cx="4014093" cy="225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5004048" y="6237312"/>
            <a:ext cx="381642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Василь Владимирович Быков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общее искусство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512" y="6021288"/>
            <a:ext cx="871296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Архип Куинджи «Ночь на Днепре» (1880)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Архип Иванович Куинджи родился в Мариуполе в семье сапожника.                          В Крыму учился у Ивана Айвазовского.</a:t>
            </a:r>
          </a:p>
        </p:txBody>
      </p:sp>
      <p:pic>
        <p:nvPicPr>
          <p:cNvPr id="15" name="Picture 13"/>
          <p:cNvPicPr/>
          <p:nvPr/>
        </p:nvPicPr>
        <p:blipFill>
          <a:blip r:embed="rId4" cstate="print"/>
          <a:stretch/>
        </p:blipFill>
        <p:spPr>
          <a:xfrm>
            <a:off x="755576" y="620688"/>
            <a:ext cx="7560840" cy="5184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общее искусство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4048" y="1196752"/>
            <a:ext cx="4139952" cy="5328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Иван Айвазовский 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«Вид из Ливадии» (1861)</a:t>
            </a:r>
          </a:p>
          <a:p>
            <a:pPr lvl="0"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Иван Константинович Айвазовский –  русский художник, живописец и маринист, академик и почетный член Императорской Академии художеств, родился в армянской семье в Крыму, в Феодосии. </a:t>
            </a:r>
          </a:p>
          <a:p>
            <a:pPr lvl="0" algn="ctr">
              <a:spcBef>
                <a:spcPct val="0"/>
              </a:spcBef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 картине – Ливадия – поселок на окраине Ялты, поселок расположен в 3-х км к юго-западу от Ялты, на выпуклом восточном склоне горы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Могаби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8" name="Picture 15"/>
          <p:cNvPicPr/>
          <p:nvPr/>
        </p:nvPicPr>
        <p:blipFill>
          <a:blip r:embed="rId4" cstate="print"/>
          <a:stretch/>
        </p:blipFill>
        <p:spPr>
          <a:xfrm>
            <a:off x="179512" y="548680"/>
            <a:ext cx="4896544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общее искусство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5877272"/>
            <a:ext cx="91440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Марк Шагал «Серый дом» (1917)</a:t>
            </a:r>
          </a:p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«Серый дом» написан Марком Захаровичем Шагалом в его родном Витебске во время Первой мировой войны. На картине изображен старинный центр города и Воскресенская церковь. На переднем плане традиционная для этого района бревенчатая изба.</a:t>
            </a:r>
          </a:p>
        </p:txBody>
      </p:sp>
      <p:pic>
        <p:nvPicPr>
          <p:cNvPr id="8" name="Picture 17"/>
          <p:cNvPicPr/>
          <p:nvPr/>
        </p:nvPicPr>
        <p:blipFill>
          <a:blip r:embed="rId4" cstate="print"/>
          <a:stretch/>
        </p:blipFill>
        <p:spPr>
          <a:xfrm>
            <a:off x="1475656" y="692696"/>
            <a:ext cx="6264696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общее искусство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5877272"/>
            <a:ext cx="9144000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Май Данциг «И помнит мир спасенный…» (1985)</a:t>
            </a:r>
          </a:p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Масштабное произведение Мая Вольфовича Данцига – белорусского мастера, посвящено подвигу советского народа в Великой Отечественной войне.</a:t>
            </a:r>
          </a:p>
        </p:txBody>
      </p:sp>
      <p:pic>
        <p:nvPicPr>
          <p:cNvPr id="9" name="Picture 19"/>
          <p:cNvPicPr/>
          <p:nvPr/>
        </p:nvPicPr>
        <p:blipFill>
          <a:blip r:embed="rId4" cstate="print"/>
          <a:stretch/>
        </p:blipFill>
        <p:spPr>
          <a:xfrm>
            <a:off x="395536" y="764704"/>
            <a:ext cx="849694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188640"/>
            <a:ext cx="1872208" cy="10081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Фрагмент фильма _В бой идут одни старики_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724025"/>
            <a:ext cx="60960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общее искусство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788024" y="764704"/>
            <a:ext cx="4139952" cy="5760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Валентий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Ванькович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«Адам Мицкевич на скале Аю-Даг» (1827—1828)</a:t>
            </a:r>
          </a:p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Ванькович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Валентий-Вильгельм</a:t>
            </a:r>
            <a:endParaRPr lang="ru-RU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(12.05.1800, д. 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Калюжицы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Игуменского уезда Минской губернии – 12.05.1842) – белорусский живописец. Кстати, обучался в 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Виленском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университете.</a:t>
            </a: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Адам Мицкевич (польский поэт)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изображен его другом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Валентием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Ваньковичем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 Поэт показан в накинутой кавказской бурке на фоне Медвежьей горы (на тюркском языке Аю-Даг) в Крыму. </a:t>
            </a:r>
          </a:p>
        </p:txBody>
      </p:sp>
      <p:pic>
        <p:nvPicPr>
          <p:cNvPr id="9" name="Picture 21"/>
          <p:cNvPicPr/>
          <p:nvPr/>
        </p:nvPicPr>
        <p:blipFill>
          <a:blip r:embed="rId4" cstate="print"/>
          <a:stretch/>
        </p:blipFill>
        <p:spPr>
          <a:xfrm>
            <a:off x="323528" y="692696"/>
            <a:ext cx="4392488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764704"/>
            <a:ext cx="8532440" cy="35283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 нас общая победа в Великой Отечественной войне.</a:t>
            </a:r>
          </a:p>
          <a:p>
            <a:pPr lvl="0" algn="ctr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Никто не разделял по национальностям солдат, которые защищали Родину от фашистов в 1941 году и освобождали в 1943-1944 гг. Русские, белорусы и украинцы вместе воевали в партизанских отрядах, вместе восстанавливали страну после изгнания фашистских захватчиков.</a:t>
            </a: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3014" name="Picture 6" descr="https://img.day.az/clickable/0c/10/otechestvennaya_voy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3972949" cy="2979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6" name="Picture 8" descr="https://www.culture.ru/storage/images/be54ddf14aef1c58bd10535f5ab016f6/4c094b9c22fcc2f8295725571117e691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7" y="3789040"/>
            <a:ext cx="432048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764704"/>
            <a:ext cx="853244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Славянские и другие племена на пространстве от Ладожского озера, Новгорода, Пскова до Киева и Чернигова были объединены одним языком (сейчас мы называем его древнерусским), </a:t>
            </a:r>
          </a:p>
          <a:p>
            <a:pPr lvl="0">
              <a:spcBef>
                <a:spcPct val="0"/>
              </a:spcBef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хозяйственными связями, властью князей династии Рюриковичей. А после крещения Руси – и одной православной верой.</a:t>
            </a:r>
          </a:p>
        </p:txBody>
      </p:sp>
      <p:pic>
        <p:nvPicPr>
          <p:cNvPr id="49156" name="Picture 4" descr="https://slavtradition.com/images/novosti/2021/05/29/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152714"/>
            <a:ext cx="4536504" cy="3372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60" name="Picture 8" descr="https://1.bp.blogspot.com/-wwBUXk8uYLI/XD3AzXAzsLI/AAAAAAAAFGw/I05bpHThFeIj1T5DR3rAAUgtoH34-0inACLcBGAs/s1600/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212976"/>
            <a:ext cx="4293945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908720"/>
            <a:ext cx="853244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История распорядилась так, что центром воссоединения, продолжившим традицию древнерусской государственности, стала Москва.</a:t>
            </a:r>
          </a:p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Московские князья – потомки Александра Невского – сбросили внешнее ярмо, начали собирать исторические русские земли.</a:t>
            </a:r>
          </a:p>
        </p:txBody>
      </p:sp>
      <p:pic>
        <p:nvPicPr>
          <p:cNvPr id="50178" name="Picture 2" descr="https://u.foxford.ngcdn.ru/uploads/tinymce_file/file/44478/417205d2a5fbae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132856"/>
            <a:ext cx="8742836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6381328"/>
            <a:ext cx="9144000" cy="3154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«Навеки с Москвой, навеки с русским народом (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Переяславская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рада)». М. И.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Хмелько</a:t>
            </a:r>
            <a:endPara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Во второй половине XVIII века, после войн с Османской империей, в состав России вошли Крым, а также земли Причерноморья, получившие название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Новороссия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». Они заселялись выходцами из всех российских губерний. </a:t>
            </a:r>
          </a:p>
        </p:txBody>
      </p:sp>
      <p:pic>
        <p:nvPicPr>
          <p:cNvPr id="51202" name="Picture 2" descr="https://ds04.infourok.ru/uploads/ex/03dd/0015127c-c064c02f/img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44823"/>
            <a:ext cx="8712968" cy="4901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Гигант первых пятилеток Днепровскую гидроэлектростанцию (Днепрогэс) строили всем Советским Союзом.</a:t>
            </a:r>
          </a:p>
        </p:txBody>
      </p:sp>
      <p:pic>
        <p:nvPicPr>
          <p:cNvPr id="52226" name="Picture 2" descr="https://cdn.fishki.net/upload/post/2020/07/25/3378531/1d47c11140eb4ea934e01402b7be98ce-dneproges-02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700808"/>
            <a:ext cx="8064896" cy="5022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8 декабря 1991 года было подписано так называемое Беловежское соглашение о создании Содружества Независимых Государств, в котором объявлялось, что «Союз ССР как субъект международного права и геополитическая реальность прекращает свое существование». </a:t>
            </a:r>
          </a:p>
        </p:txBody>
      </p:sp>
      <p:pic>
        <p:nvPicPr>
          <p:cNvPr id="53250" name="Picture 2" descr="https://xn--h1aagokeh.xn--p1ai/uploads/0/2019/08/13/lmKB0QH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988840"/>
            <a:ext cx="6912768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До 2014 года сотни соглашений, совместных проектов работали на развитие наших экономик, деловых и культурных связей, на укрепление безопасности, на решение общих социальных, экологических задач. Но после государственного переворота на Украине в 2014 году события быстро начали развиваться в ином направлении.</a:t>
            </a:r>
          </a:p>
        </p:txBody>
      </p:sp>
      <p:pic>
        <p:nvPicPr>
          <p:cNvPr id="54274" name="Picture 2" descr="https://img.gazeta.ru/files3/821/5921821/upload-474105107-pic3-700x467-302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204864"/>
            <a:ext cx="6775899" cy="4501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Государственную политику на Украине во многом стали определять радикалы и неонацисты. Под удар попало все то, что объединяло нас и сближает до сих пор. Прежде всего – русский язык.</a:t>
            </a:r>
          </a:p>
        </p:txBody>
      </p:sp>
      <p:pic>
        <p:nvPicPr>
          <p:cNvPr id="55298" name="Picture 2" descr="https://ic.pics.livejournal.com/alekseevich56/76058552/104484/104484_2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40"/>
            <a:ext cx="8621173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Проект «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анти-Россия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» отвергли миллионы жителей Украины.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Крымчане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и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севастопольцы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сделали свой исторический выбор. А люди на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Юго-Востоке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мирно пытались отстоять свою позицию. Но их всех, включая детей, записали в сепаратисты и террористы. Стали грозить этническими чистками и применением военной силы.</a:t>
            </a:r>
          </a:p>
        </p:txBody>
      </p:sp>
      <p:pic>
        <p:nvPicPr>
          <p:cNvPr id="56322" name="Picture 2" descr="https://irina-foto.ru/upload/medialibrary/b27/%D0%9A%D1%80%D1%8B%D0%BC%20%D0%B2%D0%B5%D1%80%D0%BD%D1%83%D0%BB%D1%81%D1%8F%20%D0%B4%D0%BE%D0%BC%D0%BE%D0%B9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16832"/>
            <a:ext cx="380644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4" name="Picture 4" descr="https://25mk.ru/uploads/posts/2022-03/1648178107-423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988840"/>
            <a:ext cx="409039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6" name="Picture 6" descr="http://cdn.iz.ru/sites/default/files/styles/900x506/public/news-2022-03/DK202542_0.JPG.jpg?itok=L7s7r2n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7" y="4365104"/>
            <a:ext cx="3970403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30" name="Picture 10" descr="https://vnnews.ru/wp-content/uploads/2022/03/VSU-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4365104"/>
            <a:ext cx="3540452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https://fs3.fotoload.ru/f/0318/1521566568/b0549b50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764704"/>
            <a:ext cx="4190146" cy="573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Россия сделала все, чтобы остановить братоубийство. Были заключены Минские соглашения, которые нацелены на мирное урегулирование конфликта в Донбассе. </a:t>
            </a:r>
          </a:p>
        </p:txBody>
      </p:sp>
      <p:pic>
        <p:nvPicPr>
          <p:cNvPr id="57348" name="Picture 4" descr="https://molva33.ru/wp-content/uploads/2021/02/ukraina-zayavila-o-prekrashhenii-minskih-soglashenij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492896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0" name="Picture 6" descr="https://phototass4.cdnvideo.ru/width/1200_4ce85301/tass/m2/uploads/i/20150304/39663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564904"/>
            <a:ext cx="437091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1520" y="5561856"/>
            <a:ext cx="8892480" cy="1107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Ни один ! из пунктов Минских соглашений не был исполнен Украиной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Президент РФ Владимир Владимирович Путин 24 февраля принял решение о проведении специальной военной операции на территории ДНР и ЛНР. </a:t>
            </a:r>
          </a:p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"Ее цель – защита людей, которые на протяжении восьми лет подвергаются издевательствам, геноциду со стороны киевского режима". </a:t>
            </a:r>
          </a:p>
        </p:txBody>
      </p:sp>
      <p:pic>
        <p:nvPicPr>
          <p:cNvPr id="8" name="Урок 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187624" y="2132856"/>
            <a:ext cx="7320136" cy="4117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620688"/>
            <a:ext cx="889248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Подлинная суверенность Украины возможна именно в партнерстве с Россией и Белоруссией. Наши духовные, человеческие,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цивилизационные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связи формировались столетиями, восходят к одним истокам, закалялись общими испытаниями, достижениями и победами. Наше родство передается из поколения в поколение. Оно – в сердцах, в памяти людей, живущих в современных России, Белоруссии и Украине, в кровных узах, объединяющих миллионы наших семей.</a:t>
            </a:r>
          </a:p>
        </p:txBody>
      </p:sp>
      <p:pic>
        <p:nvPicPr>
          <p:cNvPr id="60418" name="Picture 2" descr="https://proza.ru/pics/2014/09/29/17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348880"/>
            <a:ext cx="7741863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86409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ВОЙНА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88640"/>
            <a:ext cx="1872208" cy="100811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2420888"/>
            <a:ext cx="84969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ИНФОРМАЦИОННОЙ ВОЙНЫ — ПОВЛИЯТЬ НА СИСТЕМУ ЦЕННОСТЕЙ ЛЮДЕЙ, ИЗМЕНИТЬ ИХ ПОВЕДЕНИЕ И СПОСОБ МЫШЛЕНИЯ, ЛИШИТЬ СПОСОБНОСТИ СОПРОТИВЛЯТЬСЯ. </a:t>
            </a:r>
            <a:endPara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ЕСТЬ ВОПРОСЫ, ПОМОЖЕТ САЙТ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ОБЪЯСНЯЕМ.РФ</a:t>
            </a:r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653136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СЕБЯ И ОБРАЩАЙТЕСЬ ЗА ПОМОЩЬЮ, ЕСЛИ ЧУВСТВУЕТЕ,</a:t>
            </a:r>
            <a:b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САМИ НЕ СПРАВЛЯЕТЕСЬ</a:t>
            </a:r>
            <a:endParaRPr lang="en-US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b604adc0ea37f03e5d4599ec592fa14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-315416"/>
            <a:ext cx="3443287" cy="22939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s2.fotokto.ru/photo/full/560/56095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052736"/>
            <a:ext cx="6264696" cy="469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827584" y="5805264"/>
            <a:ext cx="75608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Памятник Святым Кириллу и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Мефодию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 Коломне (Россия)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mtdata.ru/u1/photo2C96/20023011391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836712"/>
            <a:ext cx="7056784" cy="5292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6237312"/>
            <a:ext cx="8388424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Памятник Святым Кириллу и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Мефодию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 Мукачеве  (Украина)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23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0" y="6237312"/>
            <a:ext cx="435597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Памятник Святым Кириллу и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Мефодию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Белграде  (Сербия)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s://upload.wikimedia.org/wikipedia/en/thumb/b/bd/Saints_Cyril_and_Methodius._Ohrid.RepublicOfMacedonia.JPG/800px-Saints_Cyril_and_Methodius._Ohrid.RepublicOfMacedon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92696"/>
            <a:ext cx="3672408" cy="5508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flyingwheels.ru/wp-content/uploads/2014/05/SOFIA_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764704"/>
            <a:ext cx="4050450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499992" y="6237312"/>
            <a:ext cx="4355976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Памятник Святым Кириллу и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Мефодию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Софии  (Болгария)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0" y="1196752"/>
            <a:ext cx="8964488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Алфавиты на основе кириллицы являются или являлись системой письменности для 108 естественных языков, включая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славянские языки: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0" y="2276872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Белорусского языка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(белорусский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2780928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Болгарского языка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(болгарский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3212976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Македонского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языка (македонский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0" y="3645024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Русского языка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(русский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0" y="4509120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Украинского языка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(украинский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0" y="4077072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Сербского языка 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(сербский кириллический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0" y="5085184"/>
            <a:ext cx="777686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* Черногорского языка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(черногорский алфавит)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2772" name="Picture 4" descr="https://rus.paratype.ru/system/pictures/470/content/48-c4abcbbb0762f21b1d2f5e4761bf5951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5619750"/>
            <a:ext cx="864096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0" y="1397000"/>
          <a:ext cx="9144000" cy="520035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Украинский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Белорусский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Сербский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Болгарский</a:t>
                      </a:r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батько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бацька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отац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баща</a:t>
                      </a:r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родина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батьк</a:t>
                      </a:r>
                      <a:r>
                        <a:rPr lang="en-US" dirty="0" err="1" smtClean="0"/>
                        <a:t>i</a:t>
                      </a:r>
                      <a:r>
                        <a:rPr lang="ru-RU" dirty="0" err="1" smtClean="0"/>
                        <a:t>вщина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радз</a:t>
                      </a:r>
                      <a:r>
                        <a:rPr lang="en-US" dirty="0" err="1" smtClean="0"/>
                        <a:t>i</a:t>
                      </a:r>
                      <a:r>
                        <a:rPr lang="ru-RU" dirty="0" err="1" smtClean="0"/>
                        <a:t>ма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домовина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родина</a:t>
                      </a:r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музыка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музика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музыка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музика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музика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школа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школа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училище</a:t>
                      </a:r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книга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книга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кн</a:t>
                      </a:r>
                      <a:r>
                        <a:rPr lang="en-US" dirty="0" err="1" smtClean="0"/>
                        <a:t>i</a:t>
                      </a:r>
                      <a:r>
                        <a:rPr lang="ru-RU" dirty="0" smtClean="0"/>
                        <a:t>га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књига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книга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r>
                        <a:rPr lang="en-US" dirty="0" err="1" smtClean="0"/>
                        <a:t>i</a:t>
                      </a:r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котка</a:t>
                      </a:r>
                      <a:endParaRPr lang="ru-RU" dirty="0"/>
                    </a:p>
                  </a:txBody>
                  <a:tcPr/>
                </a:tc>
              </a:tr>
              <a:tr h="65004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дружба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дружба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дружба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пријатељство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приятелство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344b0ad1ab5c2bdef84d854e51b28b8c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2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просвещения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D:\Мои документы\Рабочий стол 2\logo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0"/>
            <a:ext cx="1368152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s://1.bp.blogspot.com/-3H01Ubkaqss/X-DIixdxKUI/AAAAAAAAQac/5RkHh3BIcdwYMMQpHxYyxrmlWuqlEZTYgCLcBGAsYHQ/s1024/18%2BPamjatnik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92696"/>
            <a:ext cx="4428492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788024" y="1844824"/>
            <a:ext cx="4355976" cy="3096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Иван Фёдоров, один из первых русских книгопечатников.</a:t>
            </a:r>
          </a:p>
          <a:p>
            <a:pPr lvl="0" algn="just">
              <a:spcBef>
                <a:spcPct val="0"/>
              </a:spcBef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Основал первые типографии в Москве, Львове, Киеве. В числе других книг издал «Азбуку» - первый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напечатанный учебник обучения грамоте</a:t>
            </a:r>
          </a:p>
          <a:p>
            <a:pPr algn="just">
              <a:spcBef>
                <a:spcPct val="0"/>
              </a:spcBef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                 </a:t>
            </a:r>
            <a:r>
              <a:rPr lang="ru-RU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ок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. 1520 — 5 [15] декабря 1583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1039</Words>
  <Application>Microsoft Office PowerPoint</Application>
  <PresentationFormat>Экран (4:3)</PresentationFormat>
  <Paragraphs>162</Paragraphs>
  <Slides>34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УРОК ИСТОРИЧЕСКОЙ ПРАВДЫ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История просвещения</vt:lpstr>
      <vt:lpstr>Расцвет научной мысли, культурное наследие</vt:lpstr>
      <vt:lpstr>Расцвет научной мысли</vt:lpstr>
      <vt:lpstr>Расцвет научной мысли</vt:lpstr>
      <vt:lpstr>Расцвет научной мысли, культурное наследие</vt:lpstr>
      <vt:lpstr>Расцвет научной мысли, культурное наследие</vt:lpstr>
      <vt:lpstr>Наше общее искусство</vt:lpstr>
      <vt:lpstr>Наше общее искусство</vt:lpstr>
      <vt:lpstr>Наше общее искусство</vt:lpstr>
      <vt:lpstr>Наше общее искусство</vt:lpstr>
      <vt:lpstr>Наше общее искусство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Страницы истории</vt:lpstr>
      <vt:lpstr>ИНФОРМАЦИОННАЯ ВОЙНА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ХОТЯТ ЛИ</dc:title>
  <dc:creator>Пользователь Windows</dc:creator>
  <cp:lastModifiedBy>user</cp:lastModifiedBy>
  <cp:revision>76</cp:revision>
  <dcterms:created xsi:type="dcterms:W3CDTF">2022-03-03T06:47:59Z</dcterms:created>
  <dcterms:modified xsi:type="dcterms:W3CDTF">2022-03-28T11:40:53Z</dcterms:modified>
</cp:coreProperties>
</file>