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8583"/>
    <a:srgbClr val="91766D"/>
    <a:srgbClr val="866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068" autoAdjust="0"/>
    <p:restoredTop sz="9466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86116" y="1285860"/>
            <a:ext cx="5143536" cy="10001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entury Gothic" pitchFamily="34" charset="0"/>
              </a:rPr>
              <a:t>ГБПОУ МО «Серпуховский колледж»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6431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786446" y="357166"/>
            <a:ext cx="3000396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7470001" y="1674007"/>
            <a:ext cx="2643206" cy="952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928926" y="6500834"/>
            <a:ext cx="3000396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1612085" y="5174469"/>
            <a:ext cx="2643206" cy="9524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9" name="Рисунок 18" descr="college-graduates-characters-set-vecto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 l="14188" r="14873"/>
          <a:stretch>
            <a:fillRect/>
          </a:stretch>
        </p:blipFill>
        <p:spPr>
          <a:xfrm>
            <a:off x="3357554" y="3357562"/>
            <a:ext cx="5143537" cy="282965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286116" y="3357562"/>
            <a:ext cx="71438" cy="857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786182" y="2500306"/>
            <a:ext cx="428628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Специальность 40.02.01 «Право и организация социального обеспечения»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464343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3143248"/>
            <a:ext cx="4500594" cy="28575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715008" y="2428868"/>
            <a:ext cx="3143272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- получает государственный диплом о среднем специальном образовании, который одновременно устанавливает наличие у выпускника полного среднего образования по общеобразовательным дисциплинам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1000108"/>
            <a:ext cx="5143536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По итогам освоения студентом всего объема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образовательной программы базового уровня, успешной сдачи итоговой аттестации, которая включает в себя сдачу демонстрационного экзамена и защиту выпускной квалификационной работы выпускник:</a:t>
            </a:r>
            <a:endParaRPr lang="ru-RU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446" y="5072074"/>
            <a:ext cx="307183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- присваивается квалификация - юрист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214290"/>
            <a:ext cx="4000496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Что получает выпускник?</a:t>
            </a:r>
            <a:endParaRPr lang="ru-RU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122" name="Picture 2" descr="награда, сертификат серый значок / достижение, успех - диплом stock illustration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86512" y="214290"/>
            <a:ext cx="1928826" cy="1928827"/>
          </a:xfrm>
          <a:prstGeom prst="rect">
            <a:avLst/>
          </a:prstGeom>
          <a:noFill/>
        </p:spPr>
      </p:pic>
      <p:pic>
        <p:nvPicPr>
          <p:cNvPr id="5124" name="Picture 4" descr="https://sun9-80.userapi.com/impg/saPSKkNIuu6_q-pWn5bIekpRgDUZu0lHv5Nrog/graOw8VnRsU.jpg?size=540x360&amp;quality=96&amp;sign=03039c0c2d2336385342490244e3f1b1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801" y="2928934"/>
            <a:ext cx="4490389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5072074"/>
            <a:ext cx="5500726" cy="14287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28596" y="4857760"/>
            <a:ext cx="5429288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Со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второго курса студенты проходят учебные и производственные практики, а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также преддипломную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практику,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завершающую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учебный процесс перед итоговой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аттестацией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000100" cy="32146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143900" y="3643314"/>
            <a:ext cx="1000100" cy="32146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ZJS0Q7dgJio.jpg"/>
          <p:cNvPicPr>
            <a:picLocks noChangeAspect="1"/>
          </p:cNvPicPr>
          <p:nvPr/>
        </p:nvPicPr>
        <p:blipFill>
          <a:blip r:embed="rId2"/>
          <a:srcRect l="27778" t="6250" r="12499"/>
          <a:stretch>
            <a:fillRect/>
          </a:stretch>
        </p:blipFill>
        <p:spPr>
          <a:xfrm>
            <a:off x="1428728" y="1428736"/>
            <a:ext cx="3071834" cy="3143272"/>
          </a:xfrm>
          <a:prstGeom prst="rect">
            <a:avLst/>
          </a:prstGeom>
        </p:spPr>
      </p:pic>
      <p:pic>
        <p:nvPicPr>
          <p:cNvPr id="26626" name="Picture 2" descr="https://sun9-23.userapi.com/impg/c855224/v855224169/20ba3b/B-fOlx71-Eg.jpg?size=540x421&amp;quality=96&amp;sign=5eb8d0edaf871f41de38713a31a1eddb&amp;type=album"/>
          <p:cNvPicPr>
            <a:picLocks noChangeAspect="1" noChangeArrowheads="1"/>
          </p:cNvPicPr>
          <p:nvPr/>
        </p:nvPicPr>
        <p:blipFill>
          <a:blip r:embed="rId3"/>
          <a:srcRect l="40278" t="5344" r="8333" b="25178"/>
          <a:stretch>
            <a:fillRect/>
          </a:stretch>
        </p:blipFill>
        <p:spPr bwMode="auto">
          <a:xfrm>
            <a:off x="5857884" y="285728"/>
            <a:ext cx="2857520" cy="3011981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 rot="5400000">
            <a:off x="3929058" y="2143116"/>
            <a:ext cx="2428892" cy="158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8215338" y="0"/>
            <a:ext cx="928662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5500702"/>
            <a:ext cx="5000628" cy="8572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4143380"/>
            <a:ext cx="5000628" cy="8572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2857496"/>
            <a:ext cx="5000628" cy="857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500174"/>
            <a:ext cx="5000628" cy="857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571612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в органах социального обеспечения и социальной защиты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285728"/>
            <a:ext cx="5000628" cy="50006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entury Gothic" pitchFamily="34" charset="0"/>
              </a:rPr>
              <a:t>Где проходят практику?</a:t>
            </a:r>
            <a:endParaRPr lang="ru-RU" sz="2400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71942"/>
            <a:ext cx="4929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практически во всех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правоохранительных органах, включая органы полиции, дознания и следствия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5572140"/>
            <a:ext cx="492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у мировых судей и в Серпуховском городском суде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2928934"/>
            <a:ext cx="414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в прокуратуре и федеральной миграционной службе</a:t>
            </a:r>
          </a:p>
        </p:txBody>
      </p:sp>
      <p:pic>
        <p:nvPicPr>
          <p:cNvPr id="4098" name="Picture 2" descr="Цифры. "/>
          <p:cNvPicPr>
            <a:picLocks noChangeAspect="1" noChangeArrowheads="1"/>
          </p:cNvPicPr>
          <p:nvPr/>
        </p:nvPicPr>
        <p:blipFill>
          <a:blip r:embed="rId2"/>
          <a:srcRect l="15625" r="62500" b="52941"/>
          <a:stretch>
            <a:fillRect/>
          </a:stretch>
        </p:blipFill>
        <p:spPr bwMode="auto">
          <a:xfrm>
            <a:off x="5000628" y="1357298"/>
            <a:ext cx="1000132" cy="1143008"/>
          </a:xfrm>
          <a:prstGeom prst="rect">
            <a:avLst/>
          </a:prstGeom>
          <a:noFill/>
        </p:spPr>
      </p:pic>
      <p:pic>
        <p:nvPicPr>
          <p:cNvPr id="4100" name="Picture 4" descr="Цифры. "/>
          <p:cNvPicPr>
            <a:picLocks noChangeAspect="1" noChangeArrowheads="1"/>
          </p:cNvPicPr>
          <p:nvPr/>
        </p:nvPicPr>
        <p:blipFill>
          <a:blip r:embed="rId2"/>
          <a:srcRect l="35938" r="42187" b="52941"/>
          <a:stretch>
            <a:fillRect/>
          </a:stretch>
        </p:blipFill>
        <p:spPr bwMode="auto">
          <a:xfrm>
            <a:off x="2143108" y="2714620"/>
            <a:ext cx="1000132" cy="1143008"/>
          </a:xfrm>
          <a:prstGeom prst="rect">
            <a:avLst/>
          </a:prstGeom>
          <a:noFill/>
        </p:spPr>
      </p:pic>
      <p:pic>
        <p:nvPicPr>
          <p:cNvPr id="4102" name="Picture 6" descr="Цифры. "/>
          <p:cNvPicPr>
            <a:picLocks noChangeAspect="1" noChangeArrowheads="1"/>
          </p:cNvPicPr>
          <p:nvPr/>
        </p:nvPicPr>
        <p:blipFill>
          <a:blip r:embed="rId2"/>
          <a:srcRect l="59375" r="17187" b="52940"/>
          <a:stretch>
            <a:fillRect/>
          </a:stretch>
        </p:blipFill>
        <p:spPr bwMode="auto">
          <a:xfrm>
            <a:off x="5000628" y="4000504"/>
            <a:ext cx="1071570" cy="1143008"/>
          </a:xfrm>
          <a:prstGeom prst="rect">
            <a:avLst/>
          </a:prstGeom>
          <a:noFill/>
        </p:spPr>
      </p:pic>
      <p:pic>
        <p:nvPicPr>
          <p:cNvPr id="4104" name="Picture 8" descr="Цифры. "/>
          <p:cNvPicPr>
            <a:picLocks noChangeAspect="1" noChangeArrowheads="1"/>
          </p:cNvPicPr>
          <p:nvPr/>
        </p:nvPicPr>
        <p:blipFill>
          <a:blip r:embed="rId2"/>
          <a:srcRect l="81251" b="52941"/>
          <a:stretch>
            <a:fillRect/>
          </a:stretch>
        </p:blipFill>
        <p:spPr bwMode="auto">
          <a:xfrm>
            <a:off x="2285984" y="5429264"/>
            <a:ext cx="857224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4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4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4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4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4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84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34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/>
      <p:bldP spid="3" grpId="0" animBg="1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5286388"/>
            <a:ext cx="5143536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Также многие наши студенты участвуют самостоятельно в сдаче ЕГЭ, 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чтобы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, в том числе, знать свой уровень подготовки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3429000"/>
            <a:ext cx="521494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* 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Причем 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наличие ЕГЭ для такого профильного продолжения образования согласно действующим на сегодняшний день правилам не требуется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52"/>
            <a:ext cx="6357950" cy="8572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entury Gothic" pitchFamily="34" charset="0"/>
              </a:rPr>
              <a:t>Что получают студенты после окончания колледжа?</a:t>
            </a:r>
            <a:endParaRPr lang="ru-RU" sz="2400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1428736"/>
            <a:ext cx="6143668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Студенты покидают колледж, уже точно зная</a:t>
            </a:r>
          </a:p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свои возможности, определившись со своими</a:t>
            </a:r>
          </a:p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желаниями и намерениями профессиональной деятельности и дальнейшего образования в ВУЗАХ по профилю обучения - юриспруденции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1607323" y="2178835"/>
            <a:ext cx="1500198" cy="158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2821769" y="5750735"/>
            <a:ext cx="928694" cy="158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5322893" y="4035429"/>
            <a:ext cx="1214446" cy="158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istockphoto-1135076796-612x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85860"/>
            <a:ext cx="1865376" cy="1865376"/>
          </a:xfrm>
          <a:prstGeom prst="rect">
            <a:avLst/>
          </a:prstGeom>
        </p:spPr>
      </p:pic>
      <p:pic>
        <p:nvPicPr>
          <p:cNvPr id="3074" name="Picture 2" descr="афро-американцы, стоящие в ряд набор, молодые офисные работники, мальчик студент и девочка - книги stock illustrations"/>
          <p:cNvPicPr>
            <a:picLocks noChangeAspect="1" noChangeArrowheads="1"/>
          </p:cNvPicPr>
          <p:nvPr/>
        </p:nvPicPr>
        <p:blipFill>
          <a:blip r:embed="rId3"/>
          <a:srcRect l="49020" t="12626" r="24019" b="4040"/>
          <a:stretch>
            <a:fillRect/>
          </a:stretch>
        </p:blipFill>
        <p:spPr bwMode="auto">
          <a:xfrm>
            <a:off x="6715140" y="3214686"/>
            <a:ext cx="1190633" cy="1785950"/>
          </a:xfrm>
          <a:prstGeom prst="rect">
            <a:avLst/>
          </a:prstGeom>
          <a:noFill/>
        </p:spPr>
      </p:pic>
      <p:pic>
        <p:nvPicPr>
          <p:cNvPr id="3076" name="Picture 4" descr="молодая девушка сидит и читает книгу. векторная иллюстрация в плоском мультяшном стиле. - книги stock illustratio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5000636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2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2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2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2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2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2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5429256" y="0"/>
            <a:ext cx="371474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5000636"/>
            <a:ext cx="2857520" cy="15001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3286124"/>
            <a:ext cx="2928958" cy="15001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5000636"/>
            <a:ext cx="2857520" cy="15001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86446" y="1571612"/>
            <a:ext cx="2857520" cy="15001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1571612"/>
            <a:ext cx="2857520" cy="15001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00034" y="1857364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во всех видах правоохранительных органах страны 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5143512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в аппарате федеральных судов и на участках мировых судей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5143512"/>
            <a:ext cx="242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работают юристами на предприятиях в учреждениях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446" y="1714488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успешно применяют свои знания в частной предпринимательской деятельности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3357562"/>
            <a:ext cx="2928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некоторые юноши, отслужив срочную службу в Вооруженных силах России, продолжают её на основании контракта</a:t>
            </a:r>
            <a:endParaRPr lang="ru-RU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28604"/>
            <a:ext cx="4572000" cy="5715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Где служат наши выпускники?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6" grpId="0"/>
      <p:bldP spid="7" grpId="0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4000496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1928802"/>
            <a:ext cx="5214974" cy="292895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57158" y="428604"/>
            <a:ext cx="7000924" cy="12003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Таким образом можно смело сказать, что специальность 40.02.01 «ПРАВО И ОРАНИЗАЦИЯ СОЦИАЛЬНОГО ОБЕСПЕЧЕНИЯ» востребована в Московской области и в прилегающих областях России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5357826"/>
            <a:ext cx="6215106" cy="121444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А также успешно осваивается студентами колледжа, 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которые, 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имея квалификацию и профессиональную подготовку юриста, находят свое место в жизни и в профессии</a:t>
            </a:r>
          </a:p>
        </p:txBody>
      </p:sp>
      <p:pic>
        <p:nvPicPr>
          <p:cNvPr id="7" name="Рисунок 6" descr="dQHf7rCX_f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071678"/>
            <a:ext cx="5214974" cy="295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43174" y="785794"/>
            <a:ext cx="5857916" cy="34290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4714884"/>
            <a:ext cx="6715172" cy="12858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Серпуховский колледж уже многие годы обеспечивает выпуск молодых юристов среднего звена с уклоном в социальное обеспечение и его организацию</a:t>
            </a:r>
            <a:endParaRPr lang="ru-RU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Прямоугольный треугольник 4"/>
          <p:cNvSpPr/>
          <p:nvPr/>
        </p:nvSpPr>
        <p:spPr>
          <a:xfrm rot="5400000">
            <a:off x="107153" y="-107153"/>
            <a:ext cx="2285992" cy="2500298"/>
          </a:xfrm>
          <a:prstGeom prst="rtTriangl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036607" y="4750607"/>
            <a:ext cx="2000240" cy="2214546"/>
          </a:xfrm>
          <a:prstGeom prst="rtTriangl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yB-F7wzP5m4.jpg"/>
          <p:cNvPicPr>
            <a:picLocks noChangeAspect="1"/>
          </p:cNvPicPr>
          <p:nvPr/>
        </p:nvPicPr>
        <p:blipFill>
          <a:blip r:embed="rId2"/>
          <a:srcRect t="12696"/>
          <a:stretch>
            <a:fillRect/>
          </a:stretch>
        </p:blipFill>
        <p:spPr>
          <a:xfrm>
            <a:off x="2500298" y="642918"/>
            <a:ext cx="5786478" cy="335758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214678" y="428604"/>
            <a:ext cx="428628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214346" y="5357826"/>
            <a:ext cx="1285884" cy="158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 rot="5400000">
            <a:off x="4179103" y="1893103"/>
            <a:ext cx="785794" cy="9144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2428868"/>
            <a:ext cx="5786478" cy="16430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43174" y="2357430"/>
            <a:ext cx="5786478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Данная специальность 40.02.01 Право и организация социального обеспечения основана на требованиях и параметрах Федерального государственного образовательного стандарта, утвержденного Приказом Министерства образования и науки РФ от 12 мая 2014 г. N 508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10800000">
            <a:off x="4071934" y="2000240"/>
            <a:ext cx="2643206" cy="794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8" name="Рисунок 27" descr="istockphoto-522145238-612x61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1214422"/>
            <a:ext cx="2571736" cy="457203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500166" y="0"/>
            <a:ext cx="6357982" cy="7143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>
                <a:latin typeface="Century Gothic" pitchFamily="34" charset="0"/>
              </a:rPr>
              <a:t>На чем основана специальность?</a:t>
            </a:r>
            <a:endParaRPr lang="ru-RU" sz="2400" dirty="0">
              <a:latin typeface="Century Gothic" pitchFamily="34" charset="0"/>
            </a:endParaRPr>
          </a:p>
        </p:txBody>
      </p:sp>
      <p:sp>
        <p:nvSpPr>
          <p:cNvPr id="34" name="Рисунок 36">
            <a:extLst>
              <a:ext uri="{FF2B5EF4-FFF2-40B4-BE49-F238E27FC236}">
                <a16:creationId xmlns:a16="http://schemas.microsoft.com/office/drawing/2014/main" xmlns:lc="http://schemas.openxmlformats.org/drawingml/2006/lockedCanvas" xmlns="" id="{91E583AD-3296-45B6-834C-C82482BD703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57356" y="142852"/>
            <a:ext cx="357190" cy="428628"/>
          </a:xfrm>
          <a:custGeom>
            <a:avLst/>
            <a:gdLst>
              <a:gd name="connsiteX0" fmla="*/ 24120 w 345720"/>
              <a:gd name="connsiteY0" fmla="*/ 458280 h 482400"/>
              <a:gd name="connsiteX1" fmla="*/ 321600 w 345720"/>
              <a:gd name="connsiteY1" fmla="*/ 458280 h 482400"/>
              <a:gd name="connsiteX2" fmla="*/ 321600 w 345720"/>
              <a:gd name="connsiteY2" fmla="*/ 128640 h 482400"/>
              <a:gd name="connsiteX3" fmla="*/ 233160 w 345720"/>
              <a:gd name="connsiteY3" fmla="*/ 128640 h 482400"/>
              <a:gd name="connsiteX4" fmla="*/ 217080 w 345720"/>
              <a:gd name="connsiteY4" fmla="*/ 112560 h 482400"/>
              <a:gd name="connsiteX5" fmla="*/ 217080 w 345720"/>
              <a:gd name="connsiteY5" fmla="*/ 25489 h 482400"/>
              <a:gd name="connsiteX6" fmla="*/ 215613 w 345720"/>
              <a:gd name="connsiteY6" fmla="*/ 24120 h 482400"/>
              <a:gd name="connsiteX7" fmla="*/ 24120 w 345720"/>
              <a:gd name="connsiteY7" fmla="*/ 24120 h 482400"/>
              <a:gd name="connsiteX8" fmla="*/ 24120 w 345720"/>
              <a:gd name="connsiteY8" fmla="*/ 458280 h 482400"/>
              <a:gd name="connsiteX9" fmla="*/ 301756 w 345720"/>
              <a:gd name="connsiteY9" fmla="*/ 104520 h 482400"/>
              <a:gd name="connsiteX10" fmla="*/ 241200 w 345720"/>
              <a:gd name="connsiteY10" fmla="*/ 48001 h 482400"/>
              <a:gd name="connsiteX11" fmla="*/ 241200 w 345720"/>
              <a:gd name="connsiteY11" fmla="*/ 104520 h 482400"/>
              <a:gd name="connsiteX12" fmla="*/ 301756 w 345720"/>
              <a:gd name="connsiteY12" fmla="*/ 104520 h 482400"/>
              <a:gd name="connsiteX13" fmla="*/ 345720 w 345720"/>
              <a:gd name="connsiteY13" fmla="*/ 458280 h 482400"/>
              <a:gd name="connsiteX14" fmla="*/ 345720 w 345720"/>
              <a:gd name="connsiteY14" fmla="*/ 128640 h 482400"/>
              <a:gd name="connsiteX15" fmla="*/ 345720 w 345720"/>
              <a:gd name="connsiteY15" fmla="*/ 123042 h 482400"/>
              <a:gd name="connsiteX16" fmla="*/ 345720 w 345720"/>
              <a:gd name="connsiteY16" fmla="*/ 111180 h 482400"/>
              <a:gd name="connsiteX17" fmla="*/ 344276 w 345720"/>
              <a:gd name="connsiteY17" fmla="*/ 104520 h 482400"/>
              <a:gd name="connsiteX18" fmla="*/ 341010 w 345720"/>
              <a:gd name="connsiteY18" fmla="*/ 99810 h 482400"/>
              <a:gd name="connsiteX19" fmla="*/ 245910 w 345720"/>
              <a:gd name="connsiteY19" fmla="*/ 4710 h 482400"/>
              <a:gd name="connsiteX20" fmla="*/ 241200 w 345720"/>
              <a:gd name="connsiteY20" fmla="*/ 1444 h 482400"/>
              <a:gd name="connsiteX21" fmla="*/ 234540 w 345720"/>
              <a:gd name="connsiteY21" fmla="*/ 0 h 482400"/>
              <a:gd name="connsiteX22" fmla="*/ 217080 w 345720"/>
              <a:gd name="connsiteY22" fmla="*/ 0 h 482400"/>
              <a:gd name="connsiteX23" fmla="*/ 217080 w 345720"/>
              <a:gd name="connsiteY23" fmla="*/ 45 h 482400"/>
              <a:gd name="connsiteX24" fmla="*/ 215613 w 345720"/>
              <a:gd name="connsiteY24" fmla="*/ 0 h 482400"/>
              <a:gd name="connsiteX25" fmla="*/ 24120 w 345720"/>
              <a:gd name="connsiteY25" fmla="*/ 0 h 482400"/>
              <a:gd name="connsiteX26" fmla="*/ 0 w 345720"/>
              <a:gd name="connsiteY26" fmla="*/ 24120 h 482400"/>
              <a:gd name="connsiteX27" fmla="*/ 0 w 345720"/>
              <a:gd name="connsiteY27" fmla="*/ 458280 h 482400"/>
              <a:gd name="connsiteX28" fmla="*/ 24120 w 345720"/>
              <a:gd name="connsiteY28" fmla="*/ 482400 h 482400"/>
              <a:gd name="connsiteX29" fmla="*/ 321600 w 345720"/>
              <a:gd name="connsiteY29" fmla="*/ 482400 h 482400"/>
              <a:gd name="connsiteX30" fmla="*/ 345720 w 345720"/>
              <a:gd name="connsiteY30" fmla="*/ 458280 h 482400"/>
              <a:gd name="connsiteX31" fmla="*/ 56280 w 345720"/>
              <a:gd name="connsiteY31" fmla="*/ 181704 h 482400"/>
              <a:gd name="connsiteX32" fmla="*/ 45024 w 345720"/>
              <a:gd name="connsiteY32" fmla="*/ 192960 h 482400"/>
              <a:gd name="connsiteX33" fmla="*/ 56280 w 345720"/>
              <a:gd name="connsiteY33" fmla="*/ 204216 h 482400"/>
              <a:gd name="connsiteX34" fmla="*/ 289440 w 345720"/>
              <a:gd name="connsiteY34" fmla="*/ 204216 h 482400"/>
              <a:gd name="connsiteX35" fmla="*/ 300696 w 345720"/>
              <a:gd name="connsiteY35" fmla="*/ 192960 h 482400"/>
              <a:gd name="connsiteX36" fmla="*/ 289440 w 345720"/>
              <a:gd name="connsiteY36" fmla="*/ 181704 h 482400"/>
              <a:gd name="connsiteX37" fmla="*/ 56280 w 345720"/>
              <a:gd name="connsiteY37" fmla="*/ 181704 h 482400"/>
              <a:gd name="connsiteX38" fmla="*/ 45024 w 345720"/>
              <a:gd name="connsiteY38" fmla="*/ 257280 h 482400"/>
              <a:gd name="connsiteX39" fmla="*/ 56280 w 345720"/>
              <a:gd name="connsiteY39" fmla="*/ 246024 h 482400"/>
              <a:gd name="connsiteX40" fmla="*/ 213060 w 345720"/>
              <a:gd name="connsiteY40" fmla="*/ 246024 h 482400"/>
              <a:gd name="connsiteX41" fmla="*/ 224316 w 345720"/>
              <a:gd name="connsiteY41" fmla="*/ 257280 h 482400"/>
              <a:gd name="connsiteX42" fmla="*/ 213060 w 345720"/>
              <a:gd name="connsiteY42" fmla="*/ 268536 h 482400"/>
              <a:gd name="connsiteX43" fmla="*/ 56280 w 345720"/>
              <a:gd name="connsiteY43" fmla="*/ 268536 h 482400"/>
              <a:gd name="connsiteX44" fmla="*/ 45024 w 345720"/>
              <a:gd name="connsiteY44" fmla="*/ 257280 h 482400"/>
              <a:gd name="connsiteX45" fmla="*/ 165155 w 345720"/>
              <a:gd name="connsiteY45" fmla="*/ 314387 h 482400"/>
              <a:gd name="connsiteX46" fmla="*/ 155432 w 345720"/>
              <a:gd name="connsiteY46" fmla="*/ 312548 h 482400"/>
              <a:gd name="connsiteX47" fmla="*/ 153410 w 345720"/>
              <a:gd name="connsiteY47" fmla="*/ 312733 h 482400"/>
              <a:gd name="connsiteX48" fmla="*/ 133249 w 345720"/>
              <a:gd name="connsiteY48" fmla="*/ 326450 h 482400"/>
              <a:gd name="connsiteX49" fmla="*/ 131130 w 345720"/>
              <a:gd name="connsiteY49" fmla="*/ 332356 h 482400"/>
              <a:gd name="connsiteX50" fmla="*/ 127131 w 345720"/>
              <a:gd name="connsiteY50" fmla="*/ 350246 h 482400"/>
              <a:gd name="connsiteX51" fmla="*/ 100256 w 345720"/>
              <a:gd name="connsiteY51" fmla="*/ 367042 h 482400"/>
              <a:gd name="connsiteX52" fmla="*/ 97700 w 345720"/>
              <a:gd name="connsiteY52" fmla="*/ 378121 h 482400"/>
              <a:gd name="connsiteX53" fmla="*/ 108779 w 345720"/>
              <a:gd name="connsiteY53" fmla="*/ 380678 h 482400"/>
              <a:gd name="connsiteX54" fmla="*/ 122204 w 345720"/>
              <a:gd name="connsiteY54" fmla="*/ 372287 h 482400"/>
              <a:gd name="connsiteX55" fmla="*/ 119821 w 345720"/>
              <a:gd name="connsiteY55" fmla="*/ 382950 h 482400"/>
              <a:gd name="connsiteX56" fmla="*/ 105632 w 345720"/>
              <a:gd name="connsiteY56" fmla="*/ 392816 h 482400"/>
              <a:gd name="connsiteX57" fmla="*/ 100588 w 345720"/>
              <a:gd name="connsiteY57" fmla="*/ 396949 h 482400"/>
              <a:gd name="connsiteX58" fmla="*/ 90851 w 345720"/>
              <a:gd name="connsiteY58" fmla="*/ 406309 h 482400"/>
              <a:gd name="connsiteX59" fmla="*/ 85806 w 345720"/>
              <a:gd name="connsiteY59" fmla="*/ 428853 h 482400"/>
              <a:gd name="connsiteX60" fmla="*/ 86092 w 345720"/>
              <a:gd name="connsiteY60" fmla="*/ 429599 h 482400"/>
              <a:gd name="connsiteX61" fmla="*/ 104546 w 345720"/>
              <a:gd name="connsiteY61" fmla="*/ 442305 h 482400"/>
              <a:gd name="connsiteX62" fmla="*/ 122957 w 345720"/>
              <a:gd name="connsiteY62" fmla="*/ 429715 h 482400"/>
              <a:gd name="connsiteX63" fmla="*/ 128576 w 345720"/>
              <a:gd name="connsiteY63" fmla="*/ 415276 h 482400"/>
              <a:gd name="connsiteX64" fmla="*/ 130443 w 345720"/>
              <a:gd name="connsiteY64" fmla="*/ 409145 h 482400"/>
              <a:gd name="connsiteX65" fmla="*/ 134147 w 345720"/>
              <a:gd name="connsiteY65" fmla="*/ 392574 h 482400"/>
              <a:gd name="connsiteX66" fmla="*/ 157214 w 345720"/>
              <a:gd name="connsiteY66" fmla="*/ 376535 h 482400"/>
              <a:gd name="connsiteX67" fmla="*/ 158714 w 345720"/>
              <a:gd name="connsiteY67" fmla="*/ 375581 h 482400"/>
              <a:gd name="connsiteX68" fmla="*/ 172542 w 345720"/>
              <a:gd name="connsiteY68" fmla="*/ 372779 h 482400"/>
              <a:gd name="connsiteX69" fmla="*/ 165693 w 345720"/>
              <a:gd name="connsiteY69" fmla="*/ 386242 h 482400"/>
              <a:gd name="connsiteX70" fmla="*/ 169213 w 345720"/>
              <a:gd name="connsiteY70" fmla="*/ 397054 h 482400"/>
              <a:gd name="connsiteX71" fmla="*/ 180025 w 345720"/>
              <a:gd name="connsiteY71" fmla="*/ 393534 h 482400"/>
              <a:gd name="connsiteX72" fmla="*/ 189013 w 345720"/>
              <a:gd name="connsiteY72" fmla="*/ 375868 h 482400"/>
              <a:gd name="connsiteX73" fmla="*/ 191519 w 345720"/>
              <a:gd name="connsiteY73" fmla="*/ 375491 h 482400"/>
              <a:gd name="connsiteX74" fmla="*/ 194845 w 345720"/>
              <a:gd name="connsiteY74" fmla="*/ 392821 h 482400"/>
              <a:gd name="connsiteX75" fmla="*/ 195267 w 345720"/>
              <a:gd name="connsiteY75" fmla="*/ 393242 h 482400"/>
              <a:gd name="connsiteX76" fmla="*/ 213542 w 345720"/>
              <a:gd name="connsiteY76" fmla="*/ 396620 h 482400"/>
              <a:gd name="connsiteX77" fmla="*/ 221941 w 345720"/>
              <a:gd name="connsiteY77" fmla="*/ 392890 h 482400"/>
              <a:gd name="connsiteX78" fmla="*/ 238358 w 345720"/>
              <a:gd name="connsiteY78" fmla="*/ 395817 h 482400"/>
              <a:gd name="connsiteX79" fmla="*/ 237796 w 345720"/>
              <a:gd name="connsiteY79" fmla="*/ 397638 h 482400"/>
              <a:gd name="connsiteX80" fmla="*/ 217250 w 345720"/>
              <a:gd name="connsiteY80" fmla="*/ 408778 h 482400"/>
              <a:gd name="connsiteX81" fmla="*/ 208014 w 345720"/>
              <a:gd name="connsiteY81" fmla="*/ 419797 h 482400"/>
              <a:gd name="connsiteX82" fmla="*/ 207513 w 345720"/>
              <a:gd name="connsiteY82" fmla="*/ 421302 h 482400"/>
              <a:gd name="connsiteX83" fmla="*/ 236135 w 345720"/>
              <a:gd name="connsiteY83" fmla="*/ 443111 h 482400"/>
              <a:gd name="connsiteX84" fmla="*/ 243728 w 345720"/>
              <a:gd name="connsiteY84" fmla="*/ 432919 h 482400"/>
              <a:gd name="connsiteX85" fmla="*/ 261120 w 345720"/>
              <a:gd name="connsiteY85" fmla="*/ 376608 h 482400"/>
              <a:gd name="connsiteX86" fmla="*/ 264961 w 345720"/>
              <a:gd name="connsiteY86" fmla="*/ 364173 h 482400"/>
              <a:gd name="connsiteX87" fmla="*/ 259652 w 345720"/>
              <a:gd name="connsiteY87" fmla="*/ 354118 h 482400"/>
              <a:gd name="connsiteX88" fmla="*/ 249597 w 345720"/>
              <a:gd name="connsiteY88" fmla="*/ 359427 h 482400"/>
              <a:gd name="connsiteX89" fmla="*/ 245756 w 345720"/>
              <a:gd name="connsiteY89" fmla="*/ 371863 h 482400"/>
              <a:gd name="connsiteX90" fmla="*/ 238384 w 345720"/>
              <a:gd name="connsiteY90" fmla="*/ 379388 h 482400"/>
              <a:gd name="connsiteX91" fmla="*/ 232142 w 345720"/>
              <a:gd name="connsiteY91" fmla="*/ 379669 h 482400"/>
              <a:gd name="connsiteX92" fmla="*/ 236836 w 345720"/>
              <a:gd name="connsiteY92" fmla="*/ 364124 h 482400"/>
              <a:gd name="connsiteX93" fmla="*/ 231463 w 345720"/>
              <a:gd name="connsiteY93" fmla="*/ 354103 h 482400"/>
              <a:gd name="connsiteX94" fmla="*/ 221443 w 345720"/>
              <a:gd name="connsiteY94" fmla="*/ 359476 h 482400"/>
              <a:gd name="connsiteX95" fmla="*/ 215849 w 345720"/>
              <a:gd name="connsiteY95" fmla="*/ 378001 h 482400"/>
              <a:gd name="connsiteX96" fmla="*/ 207015 w 345720"/>
              <a:gd name="connsiteY96" fmla="*/ 381925 h 482400"/>
              <a:gd name="connsiteX97" fmla="*/ 206618 w 345720"/>
              <a:gd name="connsiteY97" fmla="*/ 381852 h 482400"/>
              <a:gd name="connsiteX98" fmla="*/ 206419 w 345720"/>
              <a:gd name="connsiteY98" fmla="*/ 381652 h 482400"/>
              <a:gd name="connsiteX99" fmla="*/ 207734 w 345720"/>
              <a:gd name="connsiteY99" fmla="*/ 379503 h 482400"/>
              <a:gd name="connsiteX100" fmla="*/ 198943 w 345720"/>
              <a:gd name="connsiteY100" fmla="*/ 359004 h 482400"/>
              <a:gd name="connsiteX101" fmla="*/ 194037 w 345720"/>
              <a:gd name="connsiteY101" fmla="*/ 358851 h 482400"/>
              <a:gd name="connsiteX102" fmla="*/ 185216 w 345720"/>
              <a:gd name="connsiteY102" fmla="*/ 360178 h 482400"/>
              <a:gd name="connsiteX103" fmla="*/ 150082 w 345720"/>
              <a:gd name="connsiteY103" fmla="*/ 362014 h 482400"/>
              <a:gd name="connsiteX104" fmla="*/ 148443 w 345720"/>
              <a:gd name="connsiteY104" fmla="*/ 363057 h 482400"/>
              <a:gd name="connsiteX105" fmla="*/ 148304 w 345720"/>
              <a:gd name="connsiteY105" fmla="*/ 363145 h 482400"/>
              <a:gd name="connsiteX106" fmla="*/ 148169 w 345720"/>
              <a:gd name="connsiteY106" fmla="*/ 363239 h 482400"/>
              <a:gd name="connsiteX107" fmla="*/ 139329 w 345720"/>
              <a:gd name="connsiteY107" fmla="*/ 369385 h 482400"/>
              <a:gd name="connsiteX108" fmla="*/ 141330 w 345720"/>
              <a:gd name="connsiteY108" fmla="*/ 360433 h 482400"/>
              <a:gd name="connsiteX109" fmla="*/ 162260 w 345720"/>
              <a:gd name="connsiteY109" fmla="*/ 350173 h 482400"/>
              <a:gd name="connsiteX110" fmla="*/ 170464 w 345720"/>
              <a:gd name="connsiteY110" fmla="*/ 342938 h 482400"/>
              <a:gd name="connsiteX111" fmla="*/ 172137 w 345720"/>
              <a:gd name="connsiteY111" fmla="*/ 340392 h 482400"/>
              <a:gd name="connsiteX112" fmla="*/ 165155 w 345720"/>
              <a:gd name="connsiteY112" fmla="*/ 314387 h 482400"/>
              <a:gd name="connsiteX113" fmla="*/ 155182 w 345720"/>
              <a:gd name="connsiteY113" fmla="*/ 335735 h 482400"/>
              <a:gd name="connsiteX114" fmla="*/ 145826 w 345720"/>
              <a:gd name="connsiteY114" fmla="*/ 340321 h 482400"/>
              <a:gd name="connsiteX115" fmla="*/ 146822 w 345720"/>
              <a:gd name="connsiteY115" fmla="*/ 335864 h 482400"/>
              <a:gd name="connsiteX116" fmla="*/ 147594 w 345720"/>
              <a:gd name="connsiteY116" fmla="*/ 333715 h 482400"/>
              <a:gd name="connsiteX117" fmla="*/ 154873 w 345720"/>
              <a:gd name="connsiteY117" fmla="*/ 328746 h 482400"/>
              <a:gd name="connsiteX118" fmla="*/ 156896 w 345720"/>
              <a:gd name="connsiteY118" fmla="*/ 328561 h 482400"/>
              <a:gd name="connsiteX119" fmla="*/ 157944 w 345720"/>
              <a:gd name="connsiteY119" fmla="*/ 328760 h 482400"/>
              <a:gd name="connsiteX120" fmla="*/ 158697 w 345720"/>
              <a:gd name="connsiteY120" fmla="*/ 331564 h 482400"/>
              <a:gd name="connsiteX121" fmla="*/ 157024 w 345720"/>
              <a:gd name="connsiteY121" fmla="*/ 334110 h 482400"/>
              <a:gd name="connsiteX122" fmla="*/ 155182 w 345720"/>
              <a:gd name="connsiteY122" fmla="*/ 335735 h 482400"/>
              <a:gd name="connsiteX123" fmla="*/ 111731 w 345720"/>
              <a:gd name="connsiteY123" fmla="*/ 408543 h 482400"/>
              <a:gd name="connsiteX124" fmla="*/ 114631 w 345720"/>
              <a:gd name="connsiteY124" fmla="*/ 406145 h 482400"/>
              <a:gd name="connsiteX125" fmla="*/ 113591 w 345720"/>
              <a:gd name="connsiteY125" fmla="*/ 409443 h 482400"/>
              <a:gd name="connsiteX126" fmla="*/ 107971 w 345720"/>
              <a:gd name="connsiteY126" fmla="*/ 423882 h 482400"/>
              <a:gd name="connsiteX127" fmla="*/ 104546 w 345720"/>
              <a:gd name="connsiteY127" fmla="*/ 426225 h 482400"/>
              <a:gd name="connsiteX128" fmla="*/ 101113 w 345720"/>
              <a:gd name="connsiteY128" fmla="*/ 423861 h 482400"/>
              <a:gd name="connsiteX129" fmla="*/ 100827 w 345720"/>
              <a:gd name="connsiteY129" fmla="*/ 423114 h 482400"/>
              <a:gd name="connsiteX130" fmla="*/ 101994 w 345720"/>
              <a:gd name="connsiteY130" fmla="*/ 417902 h 482400"/>
              <a:gd name="connsiteX131" fmla="*/ 111731 w 345720"/>
              <a:gd name="connsiteY131" fmla="*/ 408543 h 482400"/>
              <a:gd name="connsiteX132" fmla="*/ 224915 w 345720"/>
              <a:gd name="connsiteY132" fmla="*/ 422914 h 482400"/>
              <a:gd name="connsiteX133" fmla="*/ 231009 w 345720"/>
              <a:gd name="connsiteY133" fmla="*/ 419609 h 482400"/>
              <a:gd name="connsiteX134" fmla="*/ 228364 w 345720"/>
              <a:gd name="connsiteY134" fmla="*/ 428173 h 482400"/>
              <a:gd name="connsiteX135" fmla="*/ 227191 w 345720"/>
              <a:gd name="connsiteY135" fmla="*/ 429748 h 482400"/>
              <a:gd name="connsiteX136" fmla="*/ 222771 w 345720"/>
              <a:gd name="connsiteY136" fmla="*/ 426379 h 482400"/>
              <a:gd name="connsiteX137" fmla="*/ 223272 w 345720"/>
              <a:gd name="connsiteY137" fmla="*/ 424875 h 482400"/>
              <a:gd name="connsiteX138" fmla="*/ 224915 w 345720"/>
              <a:gd name="connsiteY138" fmla="*/ 422914 h 4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345720" h="482400">
                <a:moveTo>
                  <a:pt x="24120" y="458280"/>
                </a:moveTo>
                <a:lnTo>
                  <a:pt x="321600" y="458280"/>
                </a:lnTo>
                <a:lnTo>
                  <a:pt x="321600" y="128640"/>
                </a:lnTo>
                <a:lnTo>
                  <a:pt x="233160" y="128640"/>
                </a:lnTo>
                <a:cubicBezTo>
                  <a:pt x="224279" y="128640"/>
                  <a:pt x="217080" y="121441"/>
                  <a:pt x="217080" y="112560"/>
                </a:cubicBezTo>
                <a:lnTo>
                  <a:pt x="217080" y="25489"/>
                </a:lnTo>
                <a:lnTo>
                  <a:pt x="215613" y="24120"/>
                </a:lnTo>
                <a:lnTo>
                  <a:pt x="24120" y="24120"/>
                </a:lnTo>
                <a:lnTo>
                  <a:pt x="24120" y="458280"/>
                </a:lnTo>
                <a:close/>
                <a:moveTo>
                  <a:pt x="301756" y="104520"/>
                </a:moveTo>
                <a:lnTo>
                  <a:pt x="241200" y="48001"/>
                </a:lnTo>
                <a:lnTo>
                  <a:pt x="241200" y="104520"/>
                </a:lnTo>
                <a:lnTo>
                  <a:pt x="301756" y="104520"/>
                </a:lnTo>
                <a:close/>
                <a:moveTo>
                  <a:pt x="345720" y="458280"/>
                </a:moveTo>
                <a:lnTo>
                  <a:pt x="345720" y="128640"/>
                </a:lnTo>
                <a:lnTo>
                  <a:pt x="345720" y="123042"/>
                </a:lnTo>
                <a:lnTo>
                  <a:pt x="345720" y="111180"/>
                </a:lnTo>
                <a:cubicBezTo>
                  <a:pt x="345720" y="108860"/>
                  <a:pt x="345218" y="106592"/>
                  <a:pt x="344276" y="104520"/>
                </a:cubicBezTo>
                <a:cubicBezTo>
                  <a:pt x="343486" y="102783"/>
                  <a:pt x="342385" y="101185"/>
                  <a:pt x="341010" y="99810"/>
                </a:cubicBezTo>
                <a:lnTo>
                  <a:pt x="245910" y="4710"/>
                </a:lnTo>
                <a:cubicBezTo>
                  <a:pt x="244535" y="3335"/>
                  <a:pt x="242937" y="2235"/>
                  <a:pt x="241200" y="1444"/>
                </a:cubicBezTo>
                <a:cubicBezTo>
                  <a:pt x="239128" y="501"/>
                  <a:pt x="236860" y="0"/>
                  <a:pt x="234540" y="0"/>
                </a:cubicBezTo>
                <a:lnTo>
                  <a:pt x="217080" y="0"/>
                </a:lnTo>
                <a:lnTo>
                  <a:pt x="217080" y="45"/>
                </a:lnTo>
                <a:cubicBezTo>
                  <a:pt x="216593" y="15"/>
                  <a:pt x="216103" y="0"/>
                  <a:pt x="215613" y="0"/>
                </a:cubicBezTo>
                <a:lnTo>
                  <a:pt x="24120" y="0"/>
                </a:lnTo>
                <a:cubicBezTo>
                  <a:pt x="10799" y="0"/>
                  <a:pt x="0" y="10799"/>
                  <a:pt x="0" y="24120"/>
                </a:cubicBezTo>
                <a:lnTo>
                  <a:pt x="0" y="458280"/>
                </a:lnTo>
                <a:cubicBezTo>
                  <a:pt x="0" y="471601"/>
                  <a:pt x="10799" y="482400"/>
                  <a:pt x="24120" y="482400"/>
                </a:cubicBezTo>
                <a:lnTo>
                  <a:pt x="321600" y="482400"/>
                </a:lnTo>
                <a:cubicBezTo>
                  <a:pt x="334921" y="482400"/>
                  <a:pt x="345720" y="471601"/>
                  <a:pt x="345720" y="458280"/>
                </a:cubicBezTo>
                <a:close/>
                <a:moveTo>
                  <a:pt x="56280" y="181704"/>
                </a:moveTo>
                <a:cubicBezTo>
                  <a:pt x="50063" y="181704"/>
                  <a:pt x="45024" y="186743"/>
                  <a:pt x="45024" y="192960"/>
                </a:cubicBezTo>
                <a:cubicBezTo>
                  <a:pt x="45024" y="199177"/>
                  <a:pt x="50063" y="204216"/>
                  <a:pt x="56280" y="204216"/>
                </a:cubicBezTo>
                <a:lnTo>
                  <a:pt x="289440" y="204216"/>
                </a:lnTo>
                <a:cubicBezTo>
                  <a:pt x="295657" y="204216"/>
                  <a:pt x="300696" y="199177"/>
                  <a:pt x="300696" y="192960"/>
                </a:cubicBezTo>
                <a:cubicBezTo>
                  <a:pt x="300696" y="186743"/>
                  <a:pt x="295657" y="181704"/>
                  <a:pt x="289440" y="181704"/>
                </a:cubicBezTo>
                <a:lnTo>
                  <a:pt x="56280" y="181704"/>
                </a:lnTo>
                <a:close/>
                <a:moveTo>
                  <a:pt x="45024" y="257280"/>
                </a:moveTo>
                <a:cubicBezTo>
                  <a:pt x="45024" y="251063"/>
                  <a:pt x="50063" y="246024"/>
                  <a:pt x="56280" y="246024"/>
                </a:cubicBezTo>
                <a:lnTo>
                  <a:pt x="213060" y="246024"/>
                </a:lnTo>
                <a:cubicBezTo>
                  <a:pt x="219277" y="246024"/>
                  <a:pt x="224316" y="251063"/>
                  <a:pt x="224316" y="257280"/>
                </a:cubicBezTo>
                <a:cubicBezTo>
                  <a:pt x="224316" y="263497"/>
                  <a:pt x="219277" y="268536"/>
                  <a:pt x="213060" y="268536"/>
                </a:cubicBezTo>
                <a:lnTo>
                  <a:pt x="56280" y="268536"/>
                </a:lnTo>
                <a:cubicBezTo>
                  <a:pt x="50063" y="268536"/>
                  <a:pt x="45024" y="263497"/>
                  <a:pt x="45024" y="257280"/>
                </a:cubicBezTo>
                <a:close/>
                <a:moveTo>
                  <a:pt x="165155" y="314387"/>
                </a:moveTo>
                <a:cubicBezTo>
                  <a:pt x="162150" y="312879"/>
                  <a:pt x="158781" y="312241"/>
                  <a:pt x="155432" y="312548"/>
                </a:cubicBezTo>
                <a:lnTo>
                  <a:pt x="153410" y="312733"/>
                </a:lnTo>
                <a:cubicBezTo>
                  <a:pt x="144766" y="313522"/>
                  <a:pt x="137150" y="318748"/>
                  <a:pt x="133249" y="326450"/>
                </a:cubicBezTo>
                <a:cubicBezTo>
                  <a:pt x="132304" y="328316"/>
                  <a:pt x="131588" y="330306"/>
                  <a:pt x="131130" y="332356"/>
                </a:cubicBezTo>
                <a:lnTo>
                  <a:pt x="127131" y="350246"/>
                </a:lnTo>
                <a:lnTo>
                  <a:pt x="100256" y="367042"/>
                </a:lnTo>
                <a:cubicBezTo>
                  <a:pt x="96490" y="369395"/>
                  <a:pt x="95346" y="374356"/>
                  <a:pt x="97700" y="378121"/>
                </a:cubicBezTo>
                <a:cubicBezTo>
                  <a:pt x="100053" y="381887"/>
                  <a:pt x="105013" y="383031"/>
                  <a:pt x="108779" y="380678"/>
                </a:cubicBezTo>
                <a:lnTo>
                  <a:pt x="122204" y="372287"/>
                </a:lnTo>
                <a:lnTo>
                  <a:pt x="119821" y="382950"/>
                </a:lnTo>
                <a:lnTo>
                  <a:pt x="105632" y="392816"/>
                </a:lnTo>
                <a:cubicBezTo>
                  <a:pt x="103844" y="394059"/>
                  <a:pt x="102158" y="395441"/>
                  <a:pt x="100588" y="396949"/>
                </a:cubicBezTo>
                <a:lnTo>
                  <a:pt x="90851" y="406309"/>
                </a:lnTo>
                <a:cubicBezTo>
                  <a:pt x="84795" y="412129"/>
                  <a:pt x="82810" y="421007"/>
                  <a:pt x="85806" y="428853"/>
                </a:cubicBezTo>
                <a:lnTo>
                  <a:pt x="86092" y="429599"/>
                </a:lnTo>
                <a:cubicBezTo>
                  <a:pt x="89014" y="437251"/>
                  <a:pt x="96355" y="442305"/>
                  <a:pt x="104546" y="442305"/>
                </a:cubicBezTo>
                <a:cubicBezTo>
                  <a:pt x="112691" y="442305"/>
                  <a:pt x="120002" y="437305"/>
                  <a:pt x="122957" y="429715"/>
                </a:cubicBezTo>
                <a:lnTo>
                  <a:pt x="128576" y="415276"/>
                </a:lnTo>
                <a:cubicBezTo>
                  <a:pt x="129352" y="413282"/>
                  <a:pt x="129975" y="411232"/>
                  <a:pt x="130443" y="409145"/>
                </a:cubicBezTo>
                <a:lnTo>
                  <a:pt x="134147" y="392574"/>
                </a:lnTo>
                <a:lnTo>
                  <a:pt x="157214" y="376535"/>
                </a:lnTo>
                <a:lnTo>
                  <a:pt x="158714" y="375581"/>
                </a:lnTo>
                <a:cubicBezTo>
                  <a:pt x="162892" y="372923"/>
                  <a:pt x="167828" y="371986"/>
                  <a:pt x="172542" y="372779"/>
                </a:cubicBezTo>
                <a:lnTo>
                  <a:pt x="165693" y="386242"/>
                </a:lnTo>
                <a:cubicBezTo>
                  <a:pt x="163680" y="390200"/>
                  <a:pt x="165256" y="395041"/>
                  <a:pt x="169213" y="397054"/>
                </a:cubicBezTo>
                <a:cubicBezTo>
                  <a:pt x="173171" y="399067"/>
                  <a:pt x="178011" y="397491"/>
                  <a:pt x="180025" y="393534"/>
                </a:cubicBezTo>
                <a:lnTo>
                  <a:pt x="189013" y="375868"/>
                </a:lnTo>
                <a:lnTo>
                  <a:pt x="191519" y="375491"/>
                </a:lnTo>
                <a:cubicBezTo>
                  <a:pt x="188991" y="381330"/>
                  <a:pt x="190234" y="388226"/>
                  <a:pt x="194845" y="392821"/>
                </a:cubicBezTo>
                <a:lnTo>
                  <a:pt x="195267" y="393242"/>
                </a:lnTo>
                <a:cubicBezTo>
                  <a:pt x="200077" y="398034"/>
                  <a:pt x="207337" y="399376"/>
                  <a:pt x="213542" y="396620"/>
                </a:cubicBezTo>
                <a:lnTo>
                  <a:pt x="221941" y="392890"/>
                </a:lnTo>
                <a:cubicBezTo>
                  <a:pt x="227002" y="395548"/>
                  <a:pt x="232742" y="396555"/>
                  <a:pt x="238358" y="395817"/>
                </a:cubicBezTo>
                <a:lnTo>
                  <a:pt x="237796" y="397638"/>
                </a:lnTo>
                <a:lnTo>
                  <a:pt x="217250" y="408778"/>
                </a:lnTo>
                <a:cubicBezTo>
                  <a:pt x="212884" y="411146"/>
                  <a:pt x="209582" y="415084"/>
                  <a:pt x="208014" y="419797"/>
                </a:cubicBezTo>
                <a:lnTo>
                  <a:pt x="207513" y="421302"/>
                </a:lnTo>
                <a:cubicBezTo>
                  <a:pt x="201792" y="438494"/>
                  <a:pt x="221076" y="453188"/>
                  <a:pt x="236135" y="443111"/>
                </a:cubicBezTo>
                <a:cubicBezTo>
                  <a:pt x="239760" y="440684"/>
                  <a:pt x="242441" y="437087"/>
                  <a:pt x="243728" y="432919"/>
                </a:cubicBezTo>
                <a:lnTo>
                  <a:pt x="261120" y="376608"/>
                </a:lnTo>
                <a:lnTo>
                  <a:pt x="264961" y="364173"/>
                </a:lnTo>
                <a:cubicBezTo>
                  <a:pt x="266271" y="359930"/>
                  <a:pt x="263895" y="355428"/>
                  <a:pt x="259652" y="354118"/>
                </a:cubicBezTo>
                <a:cubicBezTo>
                  <a:pt x="255409" y="352808"/>
                  <a:pt x="250907" y="355185"/>
                  <a:pt x="249597" y="359427"/>
                </a:cubicBezTo>
                <a:lnTo>
                  <a:pt x="245756" y="371863"/>
                </a:lnTo>
                <a:cubicBezTo>
                  <a:pt x="244659" y="375415"/>
                  <a:pt x="241913" y="378218"/>
                  <a:pt x="238384" y="379388"/>
                </a:cubicBezTo>
                <a:cubicBezTo>
                  <a:pt x="236347" y="380063"/>
                  <a:pt x="234187" y="380147"/>
                  <a:pt x="232142" y="379669"/>
                </a:cubicBezTo>
                <a:lnTo>
                  <a:pt x="236836" y="364124"/>
                </a:lnTo>
                <a:cubicBezTo>
                  <a:pt x="238119" y="359873"/>
                  <a:pt x="235714" y="355387"/>
                  <a:pt x="231463" y="354103"/>
                </a:cubicBezTo>
                <a:cubicBezTo>
                  <a:pt x="227212" y="352820"/>
                  <a:pt x="222726" y="355226"/>
                  <a:pt x="221443" y="359476"/>
                </a:cubicBezTo>
                <a:lnTo>
                  <a:pt x="215849" y="378001"/>
                </a:lnTo>
                <a:lnTo>
                  <a:pt x="207015" y="381925"/>
                </a:lnTo>
                <a:cubicBezTo>
                  <a:pt x="206880" y="381984"/>
                  <a:pt x="206722" y="381955"/>
                  <a:pt x="206618" y="381852"/>
                </a:cubicBezTo>
                <a:lnTo>
                  <a:pt x="206419" y="381652"/>
                </a:lnTo>
                <a:lnTo>
                  <a:pt x="207734" y="379503"/>
                </a:lnTo>
                <a:cubicBezTo>
                  <a:pt x="212649" y="371467"/>
                  <a:pt x="208154" y="360982"/>
                  <a:pt x="198943" y="359004"/>
                </a:cubicBezTo>
                <a:cubicBezTo>
                  <a:pt x="197331" y="358657"/>
                  <a:pt x="195668" y="358605"/>
                  <a:pt x="194037" y="358851"/>
                </a:cubicBezTo>
                <a:lnTo>
                  <a:pt x="185216" y="360178"/>
                </a:lnTo>
                <a:cubicBezTo>
                  <a:pt x="174064" y="354618"/>
                  <a:pt x="160721" y="355245"/>
                  <a:pt x="150082" y="362014"/>
                </a:cubicBezTo>
                <a:lnTo>
                  <a:pt x="148443" y="363057"/>
                </a:lnTo>
                <a:lnTo>
                  <a:pt x="148304" y="363145"/>
                </a:lnTo>
                <a:lnTo>
                  <a:pt x="148169" y="363239"/>
                </a:lnTo>
                <a:lnTo>
                  <a:pt x="139329" y="369385"/>
                </a:lnTo>
                <a:lnTo>
                  <a:pt x="141330" y="360433"/>
                </a:lnTo>
                <a:lnTo>
                  <a:pt x="162260" y="350173"/>
                </a:lnTo>
                <a:cubicBezTo>
                  <a:pt x="165593" y="348540"/>
                  <a:pt x="168427" y="346041"/>
                  <a:pt x="170464" y="342938"/>
                </a:cubicBezTo>
                <a:lnTo>
                  <a:pt x="172137" y="340392"/>
                </a:lnTo>
                <a:cubicBezTo>
                  <a:pt x="178056" y="331380"/>
                  <a:pt x="174792" y="319223"/>
                  <a:pt x="165155" y="314387"/>
                </a:cubicBezTo>
                <a:close/>
                <a:moveTo>
                  <a:pt x="155182" y="335735"/>
                </a:moveTo>
                <a:lnTo>
                  <a:pt x="145826" y="340321"/>
                </a:lnTo>
                <a:lnTo>
                  <a:pt x="146822" y="335864"/>
                </a:lnTo>
                <a:cubicBezTo>
                  <a:pt x="146987" y="335126"/>
                  <a:pt x="147249" y="334397"/>
                  <a:pt x="147594" y="333715"/>
                </a:cubicBezTo>
                <a:cubicBezTo>
                  <a:pt x="149014" y="330911"/>
                  <a:pt x="151789" y="329027"/>
                  <a:pt x="154873" y="328746"/>
                </a:cubicBezTo>
                <a:lnTo>
                  <a:pt x="156896" y="328561"/>
                </a:lnTo>
                <a:cubicBezTo>
                  <a:pt x="157257" y="328528"/>
                  <a:pt x="157620" y="328596"/>
                  <a:pt x="157944" y="328760"/>
                </a:cubicBezTo>
                <a:cubicBezTo>
                  <a:pt x="158984" y="329281"/>
                  <a:pt x="159335" y="330592"/>
                  <a:pt x="158697" y="331564"/>
                </a:cubicBezTo>
                <a:lnTo>
                  <a:pt x="157024" y="334110"/>
                </a:lnTo>
                <a:cubicBezTo>
                  <a:pt x="156567" y="334807"/>
                  <a:pt x="155931" y="335369"/>
                  <a:pt x="155182" y="335735"/>
                </a:cubicBezTo>
                <a:close/>
                <a:moveTo>
                  <a:pt x="111731" y="408543"/>
                </a:moveTo>
                <a:cubicBezTo>
                  <a:pt x="112636" y="407672"/>
                  <a:pt x="113606" y="406871"/>
                  <a:pt x="114631" y="406145"/>
                </a:cubicBezTo>
                <a:cubicBezTo>
                  <a:pt x="114357" y="407265"/>
                  <a:pt x="114010" y="408368"/>
                  <a:pt x="113591" y="409443"/>
                </a:cubicBezTo>
                <a:lnTo>
                  <a:pt x="107971" y="423882"/>
                </a:lnTo>
                <a:cubicBezTo>
                  <a:pt x="107422" y="425294"/>
                  <a:pt x="106061" y="426225"/>
                  <a:pt x="104546" y="426225"/>
                </a:cubicBezTo>
                <a:cubicBezTo>
                  <a:pt x="103022" y="426225"/>
                  <a:pt x="101657" y="425284"/>
                  <a:pt x="101113" y="423861"/>
                </a:cubicBezTo>
                <a:lnTo>
                  <a:pt x="100827" y="423114"/>
                </a:lnTo>
                <a:cubicBezTo>
                  <a:pt x="100135" y="421300"/>
                  <a:pt x="100594" y="419247"/>
                  <a:pt x="101994" y="417902"/>
                </a:cubicBezTo>
                <a:lnTo>
                  <a:pt x="111731" y="408543"/>
                </a:lnTo>
                <a:close/>
                <a:moveTo>
                  <a:pt x="224915" y="422914"/>
                </a:moveTo>
                <a:lnTo>
                  <a:pt x="231009" y="419609"/>
                </a:lnTo>
                <a:lnTo>
                  <a:pt x="228364" y="428173"/>
                </a:lnTo>
                <a:cubicBezTo>
                  <a:pt x="228166" y="428817"/>
                  <a:pt x="227751" y="429373"/>
                  <a:pt x="227191" y="429748"/>
                </a:cubicBezTo>
                <a:cubicBezTo>
                  <a:pt x="224865" y="431304"/>
                  <a:pt x="221887" y="429035"/>
                  <a:pt x="222771" y="426379"/>
                </a:cubicBezTo>
                <a:lnTo>
                  <a:pt x="223272" y="424875"/>
                </a:lnTo>
                <a:cubicBezTo>
                  <a:pt x="223551" y="424036"/>
                  <a:pt x="224138" y="423335"/>
                  <a:pt x="224915" y="42291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0800000">
            <a:off x="4071934" y="4357694"/>
            <a:ext cx="2643206" cy="794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32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 23"/>
          <p:cNvSpPr/>
          <p:nvPr/>
        </p:nvSpPr>
        <p:spPr>
          <a:xfrm>
            <a:off x="6882794" y="0"/>
            <a:ext cx="2261206" cy="6858000"/>
          </a:xfrm>
          <a:custGeom>
            <a:avLst/>
            <a:gdLst>
              <a:gd name="connsiteX0" fmla="*/ 0 w 1857356"/>
              <a:gd name="connsiteY0" fmla="*/ 0 h 6858000"/>
              <a:gd name="connsiteX1" fmla="*/ 1857356 w 1857356"/>
              <a:gd name="connsiteY1" fmla="*/ 0 h 6858000"/>
              <a:gd name="connsiteX2" fmla="*/ 1857356 w 1857356"/>
              <a:gd name="connsiteY2" fmla="*/ 6858000 h 6858000"/>
              <a:gd name="connsiteX3" fmla="*/ 0 w 1857356"/>
              <a:gd name="connsiteY3" fmla="*/ 6858000 h 6858000"/>
              <a:gd name="connsiteX4" fmla="*/ 0 w 1857356"/>
              <a:gd name="connsiteY4" fmla="*/ 0 h 6858000"/>
              <a:gd name="connsiteX0" fmla="*/ 350700 w 2208056"/>
              <a:gd name="connsiteY0" fmla="*/ 0 h 6858000"/>
              <a:gd name="connsiteX1" fmla="*/ 2208056 w 2208056"/>
              <a:gd name="connsiteY1" fmla="*/ 0 h 6858000"/>
              <a:gd name="connsiteX2" fmla="*/ 2208056 w 2208056"/>
              <a:gd name="connsiteY2" fmla="*/ 6858000 h 6858000"/>
              <a:gd name="connsiteX3" fmla="*/ 350700 w 2208056"/>
              <a:gd name="connsiteY3" fmla="*/ 6858000 h 6858000"/>
              <a:gd name="connsiteX4" fmla="*/ 0 w 2208056"/>
              <a:gd name="connsiteY4" fmla="*/ 815248 h 6858000"/>
              <a:gd name="connsiteX5" fmla="*/ 350700 w 2208056"/>
              <a:gd name="connsiteY5" fmla="*/ 0 h 6858000"/>
              <a:gd name="connsiteX0" fmla="*/ 350700 w 2208056"/>
              <a:gd name="connsiteY0" fmla="*/ 0 h 6858000"/>
              <a:gd name="connsiteX1" fmla="*/ 2208056 w 2208056"/>
              <a:gd name="connsiteY1" fmla="*/ 0 h 6858000"/>
              <a:gd name="connsiteX2" fmla="*/ 2208056 w 2208056"/>
              <a:gd name="connsiteY2" fmla="*/ 6858000 h 6858000"/>
              <a:gd name="connsiteX3" fmla="*/ 350700 w 2208056"/>
              <a:gd name="connsiteY3" fmla="*/ 6858000 h 6858000"/>
              <a:gd name="connsiteX4" fmla="*/ 526750 w 2208056"/>
              <a:gd name="connsiteY4" fmla="*/ 1662836 h 6858000"/>
              <a:gd name="connsiteX5" fmla="*/ 0 w 2208056"/>
              <a:gd name="connsiteY5" fmla="*/ 815248 h 6858000"/>
              <a:gd name="connsiteX6" fmla="*/ 350700 w 2208056"/>
              <a:gd name="connsiteY6" fmla="*/ 0 h 6858000"/>
              <a:gd name="connsiteX0" fmla="*/ 350700 w 2208056"/>
              <a:gd name="connsiteY0" fmla="*/ 0 h 6858000"/>
              <a:gd name="connsiteX1" fmla="*/ 2208056 w 2208056"/>
              <a:gd name="connsiteY1" fmla="*/ 0 h 6858000"/>
              <a:gd name="connsiteX2" fmla="*/ 2208056 w 2208056"/>
              <a:gd name="connsiteY2" fmla="*/ 6858000 h 6858000"/>
              <a:gd name="connsiteX3" fmla="*/ 350700 w 2208056"/>
              <a:gd name="connsiteY3" fmla="*/ 6858000 h 6858000"/>
              <a:gd name="connsiteX4" fmla="*/ 60765 w 2208056"/>
              <a:gd name="connsiteY4" fmla="*/ 2478795 h 6858000"/>
              <a:gd name="connsiteX5" fmla="*/ 526750 w 2208056"/>
              <a:gd name="connsiteY5" fmla="*/ 1662836 h 6858000"/>
              <a:gd name="connsiteX6" fmla="*/ 0 w 2208056"/>
              <a:gd name="connsiteY6" fmla="*/ 815248 h 6858000"/>
              <a:gd name="connsiteX7" fmla="*/ 350700 w 2208056"/>
              <a:gd name="connsiteY7" fmla="*/ 0 h 6858000"/>
              <a:gd name="connsiteX0" fmla="*/ 403850 w 2261206"/>
              <a:gd name="connsiteY0" fmla="*/ 0 h 6858000"/>
              <a:gd name="connsiteX1" fmla="*/ 2261206 w 2261206"/>
              <a:gd name="connsiteY1" fmla="*/ 0 h 6858000"/>
              <a:gd name="connsiteX2" fmla="*/ 2261206 w 2261206"/>
              <a:gd name="connsiteY2" fmla="*/ 6858000 h 6858000"/>
              <a:gd name="connsiteX3" fmla="*/ 403850 w 2261206"/>
              <a:gd name="connsiteY3" fmla="*/ 6858000 h 6858000"/>
              <a:gd name="connsiteX4" fmla="*/ 113915 w 2261206"/>
              <a:gd name="connsiteY4" fmla="*/ 2478795 h 6858000"/>
              <a:gd name="connsiteX5" fmla="*/ 579900 w 2261206"/>
              <a:gd name="connsiteY5" fmla="*/ 1662836 h 6858000"/>
              <a:gd name="connsiteX6" fmla="*/ 53150 w 2261206"/>
              <a:gd name="connsiteY6" fmla="*/ 815248 h 6858000"/>
              <a:gd name="connsiteX7" fmla="*/ 403850 w 2261206"/>
              <a:gd name="connsiteY7" fmla="*/ 0 h 6858000"/>
              <a:gd name="connsiteX0" fmla="*/ 403850 w 2261206"/>
              <a:gd name="connsiteY0" fmla="*/ 0 h 6858000"/>
              <a:gd name="connsiteX1" fmla="*/ 2261206 w 2261206"/>
              <a:gd name="connsiteY1" fmla="*/ 0 h 6858000"/>
              <a:gd name="connsiteX2" fmla="*/ 2261206 w 2261206"/>
              <a:gd name="connsiteY2" fmla="*/ 6858000 h 6858000"/>
              <a:gd name="connsiteX3" fmla="*/ 403850 w 2261206"/>
              <a:gd name="connsiteY3" fmla="*/ 6858000 h 6858000"/>
              <a:gd name="connsiteX4" fmla="*/ 113915 w 2261206"/>
              <a:gd name="connsiteY4" fmla="*/ 2478795 h 6858000"/>
              <a:gd name="connsiteX5" fmla="*/ 579900 w 2261206"/>
              <a:gd name="connsiteY5" fmla="*/ 1662836 h 6858000"/>
              <a:gd name="connsiteX6" fmla="*/ 63824 w 2261206"/>
              <a:gd name="connsiteY6" fmla="*/ 1404112 h 6858000"/>
              <a:gd name="connsiteX7" fmla="*/ 53150 w 2261206"/>
              <a:gd name="connsiteY7" fmla="*/ 815248 h 6858000"/>
              <a:gd name="connsiteX8" fmla="*/ 403850 w 2261206"/>
              <a:gd name="connsiteY8" fmla="*/ 0 h 6858000"/>
              <a:gd name="connsiteX0" fmla="*/ 403850 w 2261206"/>
              <a:gd name="connsiteY0" fmla="*/ 0 h 6858000"/>
              <a:gd name="connsiteX1" fmla="*/ 2261206 w 2261206"/>
              <a:gd name="connsiteY1" fmla="*/ 0 h 6858000"/>
              <a:gd name="connsiteX2" fmla="*/ 2261206 w 2261206"/>
              <a:gd name="connsiteY2" fmla="*/ 6858000 h 6858000"/>
              <a:gd name="connsiteX3" fmla="*/ 403850 w 2261206"/>
              <a:gd name="connsiteY3" fmla="*/ 6858000 h 6858000"/>
              <a:gd name="connsiteX4" fmla="*/ 113915 w 2261206"/>
              <a:gd name="connsiteY4" fmla="*/ 2478795 h 6858000"/>
              <a:gd name="connsiteX5" fmla="*/ 579900 w 2261206"/>
              <a:gd name="connsiteY5" fmla="*/ 1662836 h 6858000"/>
              <a:gd name="connsiteX6" fmla="*/ 420982 w 2261206"/>
              <a:gd name="connsiteY6" fmla="*/ 1118336 h 6858000"/>
              <a:gd name="connsiteX7" fmla="*/ 53150 w 2261206"/>
              <a:gd name="connsiteY7" fmla="*/ 815248 h 6858000"/>
              <a:gd name="connsiteX8" fmla="*/ 403850 w 2261206"/>
              <a:gd name="connsiteY8" fmla="*/ 0 h 6858000"/>
              <a:gd name="connsiteX0" fmla="*/ 403850 w 2261206"/>
              <a:gd name="connsiteY0" fmla="*/ 0 h 6858000"/>
              <a:gd name="connsiteX1" fmla="*/ 2261206 w 2261206"/>
              <a:gd name="connsiteY1" fmla="*/ 0 h 6858000"/>
              <a:gd name="connsiteX2" fmla="*/ 2261206 w 2261206"/>
              <a:gd name="connsiteY2" fmla="*/ 6858000 h 6858000"/>
              <a:gd name="connsiteX3" fmla="*/ 403850 w 2261206"/>
              <a:gd name="connsiteY3" fmla="*/ 6858000 h 6858000"/>
              <a:gd name="connsiteX4" fmla="*/ 113915 w 2261206"/>
              <a:gd name="connsiteY4" fmla="*/ 2478795 h 6858000"/>
              <a:gd name="connsiteX5" fmla="*/ 579900 w 2261206"/>
              <a:gd name="connsiteY5" fmla="*/ 1662836 h 6858000"/>
              <a:gd name="connsiteX6" fmla="*/ 420982 w 2261206"/>
              <a:gd name="connsiteY6" fmla="*/ 1118336 h 6858000"/>
              <a:gd name="connsiteX7" fmla="*/ 53150 w 2261206"/>
              <a:gd name="connsiteY7" fmla="*/ 815248 h 6858000"/>
              <a:gd name="connsiteX8" fmla="*/ 91194 w 2261206"/>
              <a:gd name="connsiteY8" fmla="*/ 429658 h 6858000"/>
              <a:gd name="connsiteX9" fmla="*/ 403850 w 2261206"/>
              <a:gd name="connsiteY9" fmla="*/ 0 h 6858000"/>
              <a:gd name="connsiteX0" fmla="*/ 403850 w 2261206"/>
              <a:gd name="connsiteY0" fmla="*/ 0 h 6858000"/>
              <a:gd name="connsiteX1" fmla="*/ 2261206 w 2261206"/>
              <a:gd name="connsiteY1" fmla="*/ 0 h 6858000"/>
              <a:gd name="connsiteX2" fmla="*/ 2261206 w 2261206"/>
              <a:gd name="connsiteY2" fmla="*/ 6858000 h 6858000"/>
              <a:gd name="connsiteX3" fmla="*/ 403850 w 2261206"/>
              <a:gd name="connsiteY3" fmla="*/ 6858000 h 6858000"/>
              <a:gd name="connsiteX4" fmla="*/ 409654 w 2261206"/>
              <a:gd name="connsiteY4" fmla="*/ 2897436 h 6858000"/>
              <a:gd name="connsiteX5" fmla="*/ 113915 w 2261206"/>
              <a:gd name="connsiteY5" fmla="*/ 2478795 h 6858000"/>
              <a:gd name="connsiteX6" fmla="*/ 579900 w 2261206"/>
              <a:gd name="connsiteY6" fmla="*/ 1662836 h 6858000"/>
              <a:gd name="connsiteX7" fmla="*/ 420982 w 2261206"/>
              <a:gd name="connsiteY7" fmla="*/ 1118336 h 6858000"/>
              <a:gd name="connsiteX8" fmla="*/ 53150 w 2261206"/>
              <a:gd name="connsiteY8" fmla="*/ 815248 h 6858000"/>
              <a:gd name="connsiteX9" fmla="*/ 91194 w 2261206"/>
              <a:gd name="connsiteY9" fmla="*/ 429658 h 6858000"/>
              <a:gd name="connsiteX10" fmla="*/ 403850 w 2261206"/>
              <a:gd name="connsiteY10" fmla="*/ 0 h 6858000"/>
              <a:gd name="connsiteX0" fmla="*/ 403850 w 2261206"/>
              <a:gd name="connsiteY0" fmla="*/ 0 h 6858000"/>
              <a:gd name="connsiteX1" fmla="*/ 2261206 w 2261206"/>
              <a:gd name="connsiteY1" fmla="*/ 0 h 6858000"/>
              <a:gd name="connsiteX2" fmla="*/ 2261206 w 2261206"/>
              <a:gd name="connsiteY2" fmla="*/ 6858000 h 6858000"/>
              <a:gd name="connsiteX3" fmla="*/ 403850 w 2261206"/>
              <a:gd name="connsiteY3" fmla="*/ 6858000 h 6858000"/>
              <a:gd name="connsiteX4" fmla="*/ 113571 w 2261206"/>
              <a:gd name="connsiteY4" fmla="*/ 3876884 h 6858000"/>
              <a:gd name="connsiteX5" fmla="*/ 409654 w 2261206"/>
              <a:gd name="connsiteY5" fmla="*/ 2897436 h 6858000"/>
              <a:gd name="connsiteX6" fmla="*/ 113915 w 2261206"/>
              <a:gd name="connsiteY6" fmla="*/ 2478795 h 6858000"/>
              <a:gd name="connsiteX7" fmla="*/ 579900 w 2261206"/>
              <a:gd name="connsiteY7" fmla="*/ 1662836 h 6858000"/>
              <a:gd name="connsiteX8" fmla="*/ 420982 w 2261206"/>
              <a:gd name="connsiteY8" fmla="*/ 1118336 h 6858000"/>
              <a:gd name="connsiteX9" fmla="*/ 53150 w 2261206"/>
              <a:gd name="connsiteY9" fmla="*/ 815248 h 6858000"/>
              <a:gd name="connsiteX10" fmla="*/ 91194 w 2261206"/>
              <a:gd name="connsiteY10" fmla="*/ 429658 h 6858000"/>
              <a:gd name="connsiteX11" fmla="*/ 403850 w 2261206"/>
              <a:gd name="connsiteY11" fmla="*/ 0 h 6858000"/>
              <a:gd name="connsiteX0" fmla="*/ 403850 w 2261206"/>
              <a:gd name="connsiteY0" fmla="*/ 0 h 6858000"/>
              <a:gd name="connsiteX1" fmla="*/ 2261206 w 2261206"/>
              <a:gd name="connsiteY1" fmla="*/ 0 h 6858000"/>
              <a:gd name="connsiteX2" fmla="*/ 2261206 w 2261206"/>
              <a:gd name="connsiteY2" fmla="*/ 6858000 h 6858000"/>
              <a:gd name="connsiteX3" fmla="*/ 403850 w 2261206"/>
              <a:gd name="connsiteY3" fmla="*/ 6858000 h 6858000"/>
              <a:gd name="connsiteX4" fmla="*/ 541513 w 2261206"/>
              <a:gd name="connsiteY4" fmla="*/ 4851361 h 6858000"/>
              <a:gd name="connsiteX5" fmla="*/ 113571 w 2261206"/>
              <a:gd name="connsiteY5" fmla="*/ 3876884 h 6858000"/>
              <a:gd name="connsiteX6" fmla="*/ 409654 w 2261206"/>
              <a:gd name="connsiteY6" fmla="*/ 2897436 h 6858000"/>
              <a:gd name="connsiteX7" fmla="*/ 113915 w 2261206"/>
              <a:gd name="connsiteY7" fmla="*/ 2478795 h 6858000"/>
              <a:gd name="connsiteX8" fmla="*/ 579900 w 2261206"/>
              <a:gd name="connsiteY8" fmla="*/ 1662836 h 6858000"/>
              <a:gd name="connsiteX9" fmla="*/ 420982 w 2261206"/>
              <a:gd name="connsiteY9" fmla="*/ 1118336 h 6858000"/>
              <a:gd name="connsiteX10" fmla="*/ 53150 w 2261206"/>
              <a:gd name="connsiteY10" fmla="*/ 815248 h 6858000"/>
              <a:gd name="connsiteX11" fmla="*/ 91194 w 2261206"/>
              <a:gd name="connsiteY11" fmla="*/ 429658 h 6858000"/>
              <a:gd name="connsiteX12" fmla="*/ 403850 w 2261206"/>
              <a:gd name="connsiteY12" fmla="*/ 0 h 6858000"/>
              <a:gd name="connsiteX0" fmla="*/ 403850 w 2261206"/>
              <a:gd name="connsiteY0" fmla="*/ 0 h 6858000"/>
              <a:gd name="connsiteX1" fmla="*/ 2261206 w 2261206"/>
              <a:gd name="connsiteY1" fmla="*/ 0 h 6858000"/>
              <a:gd name="connsiteX2" fmla="*/ 2261206 w 2261206"/>
              <a:gd name="connsiteY2" fmla="*/ 6858000 h 6858000"/>
              <a:gd name="connsiteX3" fmla="*/ 403850 w 2261206"/>
              <a:gd name="connsiteY3" fmla="*/ 6858000 h 6858000"/>
              <a:gd name="connsiteX4" fmla="*/ 652025 w 2261206"/>
              <a:gd name="connsiteY4" fmla="*/ 5894024 h 6858000"/>
              <a:gd name="connsiteX5" fmla="*/ 541513 w 2261206"/>
              <a:gd name="connsiteY5" fmla="*/ 4851361 h 6858000"/>
              <a:gd name="connsiteX6" fmla="*/ 113571 w 2261206"/>
              <a:gd name="connsiteY6" fmla="*/ 3876884 h 6858000"/>
              <a:gd name="connsiteX7" fmla="*/ 409654 w 2261206"/>
              <a:gd name="connsiteY7" fmla="*/ 2897436 h 6858000"/>
              <a:gd name="connsiteX8" fmla="*/ 113915 w 2261206"/>
              <a:gd name="connsiteY8" fmla="*/ 2478795 h 6858000"/>
              <a:gd name="connsiteX9" fmla="*/ 579900 w 2261206"/>
              <a:gd name="connsiteY9" fmla="*/ 1662836 h 6858000"/>
              <a:gd name="connsiteX10" fmla="*/ 420982 w 2261206"/>
              <a:gd name="connsiteY10" fmla="*/ 1118336 h 6858000"/>
              <a:gd name="connsiteX11" fmla="*/ 53150 w 2261206"/>
              <a:gd name="connsiteY11" fmla="*/ 815248 h 6858000"/>
              <a:gd name="connsiteX12" fmla="*/ 91194 w 2261206"/>
              <a:gd name="connsiteY12" fmla="*/ 429658 h 6858000"/>
              <a:gd name="connsiteX13" fmla="*/ 403850 w 2261206"/>
              <a:gd name="connsiteY13" fmla="*/ 0 h 6858000"/>
              <a:gd name="connsiteX0" fmla="*/ 403850 w 2261206"/>
              <a:gd name="connsiteY0" fmla="*/ 0 h 6858000"/>
              <a:gd name="connsiteX1" fmla="*/ 2261206 w 2261206"/>
              <a:gd name="connsiteY1" fmla="*/ 0 h 6858000"/>
              <a:gd name="connsiteX2" fmla="*/ 2261206 w 2261206"/>
              <a:gd name="connsiteY2" fmla="*/ 6858000 h 6858000"/>
              <a:gd name="connsiteX3" fmla="*/ 403850 w 2261206"/>
              <a:gd name="connsiteY3" fmla="*/ 6858000 h 6858000"/>
              <a:gd name="connsiteX4" fmla="*/ 652025 w 2261206"/>
              <a:gd name="connsiteY4" fmla="*/ 5894024 h 6858000"/>
              <a:gd name="connsiteX5" fmla="*/ 541513 w 2261206"/>
              <a:gd name="connsiteY5" fmla="*/ 4851361 h 6858000"/>
              <a:gd name="connsiteX6" fmla="*/ 113571 w 2261206"/>
              <a:gd name="connsiteY6" fmla="*/ 3876884 h 6858000"/>
              <a:gd name="connsiteX7" fmla="*/ 409654 w 2261206"/>
              <a:gd name="connsiteY7" fmla="*/ 2897436 h 6858000"/>
              <a:gd name="connsiteX8" fmla="*/ 113915 w 2261206"/>
              <a:gd name="connsiteY8" fmla="*/ 2478795 h 6858000"/>
              <a:gd name="connsiteX9" fmla="*/ 579900 w 2261206"/>
              <a:gd name="connsiteY9" fmla="*/ 1662836 h 6858000"/>
              <a:gd name="connsiteX10" fmla="*/ 420982 w 2261206"/>
              <a:gd name="connsiteY10" fmla="*/ 1118336 h 6858000"/>
              <a:gd name="connsiteX11" fmla="*/ 53150 w 2261206"/>
              <a:gd name="connsiteY11" fmla="*/ 815248 h 6858000"/>
              <a:gd name="connsiteX12" fmla="*/ 234038 w 2261206"/>
              <a:gd name="connsiteY12" fmla="*/ 429658 h 6858000"/>
              <a:gd name="connsiteX13" fmla="*/ 403850 w 2261206"/>
              <a:gd name="connsiteY13" fmla="*/ 0 h 6858000"/>
              <a:gd name="connsiteX0" fmla="*/ 403850 w 2261206"/>
              <a:gd name="connsiteY0" fmla="*/ 0 h 6858000"/>
              <a:gd name="connsiteX1" fmla="*/ 2261206 w 2261206"/>
              <a:gd name="connsiteY1" fmla="*/ 0 h 6858000"/>
              <a:gd name="connsiteX2" fmla="*/ 2261206 w 2261206"/>
              <a:gd name="connsiteY2" fmla="*/ 6858000 h 6858000"/>
              <a:gd name="connsiteX3" fmla="*/ 403850 w 2261206"/>
              <a:gd name="connsiteY3" fmla="*/ 6858000 h 6858000"/>
              <a:gd name="connsiteX4" fmla="*/ 652025 w 2261206"/>
              <a:gd name="connsiteY4" fmla="*/ 5894024 h 6858000"/>
              <a:gd name="connsiteX5" fmla="*/ 541513 w 2261206"/>
              <a:gd name="connsiteY5" fmla="*/ 4851361 h 6858000"/>
              <a:gd name="connsiteX6" fmla="*/ 113571 w 2261206"/>
              <a:gd name="connsiteY6" fmla="*/ 3876884 h 6858000"/>
              <a:gd name="connsiteX7" fmla="*/ 409654 w 2261206"/>
              <a:gd name="connsiteY7" fmla="*/ 2897436 h 6858000"/>
              <a:gd name="connsiteX8" fmla="*/ 113915 w 2261206"/>
              <a:gd name="connsiteY8" fmla="*/ 2478795 h 6858000"/>
              <a:gd name="connsiteX9" fmla="*/ 579900 w 2261206"/>
              <a:gd name="connsiteY9" fmla="*/ 1662836 h 6858000"/>
              <a:gd name="connsiteX10" fmla="*/ 420982 w 2261206"/>
              <a:gd name="connsiteY10" fmla="*/ 1118336 h 6858000"/>
              <a:gd name="connsiteX11" fmla="*/ 195994 w 2261206"/>
              <a:gd name="connsiteY11" fmla="*/ 815248 h 6858000"/>
              <a:gd name="connsiteX12" fmla="*/ 234038 w 2261206"/>
              <a:gd name="connsiteY12" fmla="*/ 429658 h 6858000"/>
              <a:gd name="connsiteX13" fmla="*/ 403850 w 2261206"/>
              <a:gd name="connsiteY13" fmla="*/ 0 h 6858000"/>
              <a:gd name="connsiteX0" fmla="*/ 403850 w 2261206"/>
              <a:gd name="connsiteY0" fmla="*/ 0 h 6858000"/>
              <a:gd name="connsiteX1" fmla="*/ 2261206 w 2261206"/>
              <a:gd name="connsiteY1" fmla="*/ 0 h 6858000"/>
              <a:gd name="connsiteX2" fmla="*/ 2261206 w 2261206"/>
              <a:gd name="connsiteY2" fmla="*/ 6858000 h 6858000"/>
              <a:gd name="connsiteX3" fmla="*/ 403850 w 2261206"/>
              <a:gd name="connsiteY3" fmla="*/ 6858000 h 6858000"/>
              <a:gd name="connsiteX4" fmla="*/ 652025 w 2261206"/>
              <a:gd name="connsiteY4" fmla="*/ 5894024 h 6858000"/>
              <a:gd name="connsiteX5" fmla="*/ 541513 w 2261206"/>
              <a:gd name="connsiteY5" fmla="*/ 4851361 h 6858000"/>
              <a:gd name="connsiteX6" fmla="*/ 113571 w 2261206"/>
              <a:gd name="connsiteY6" fmla="*/ 3876884 h 6858000"/>
              <a:gd name="connsiteX7" fmla="*/ 409654 w 2261206"/>
              <a:gd name="connsiteY7" fmla="*/ 2897436 h 6858000"/>
              <a:gd name="connsiteX8" fmla="*/ 113915 w 2261206"/>
              <a:gd name="connsiteY8" fmla="*/ 2478795 h 6858000"/>
              <a:gd name="connsiteX9" fmla="*/ 436992 w 2261206"/>
              <a:gd name="connsiteY9" fmla="*/ 1662836 h 6858000"/>
              <a:gd name="connsiteX10" fmla="*/ 420982 w 2261206"/>
              <a:gd name="connsiteY10" fmla="*/ 1118336 h 6858000"/>
              <a:gd name="connsiteX11" fmla="*/ 195994 w 2261206"/>
              <a:gd name="connsiteY11" fmla="*/ 815248 h 6858000"/>
              <a:gd name="connsiteX12" fmla="*/ 234038 w 2261206"/>
              <a:gd name="connsiteY12" fmla="*/ 429658 h 6858000"/>
              <a:gd name="connsiteX13" fmla="*/ 403850 w 2261206"/>
              <a:gd name="connsiteY1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61206" h="6858000">
                <a:moveTo>
                  <a:pt x="403850" y="0"/>
                </a:moveTo>
                <a:lnTo>
                  <a:pt x="2261206" y="0"/>
                </a:lnTo>
                <a:lnTo>
                  <a:pt x="2261206" y="6858000"/>
                </a:lnTo>
                <a:lnTo>
                  <a:pt x="403850" y="6858000"/>
                </a:lnTo>
                <a:cubicBezTo>
                  <a:pt x="88033" y="6697337"/>
                  <a:pt x="629081" y="6228464"/>
                  <a:pt x="652025" y="5894024"/>
                </a:cubicBezTo>
                <a:cubicBezTo>
                  <a:pt x="674969" y="5559584"/>
                  <a:pt x="631255" y="5187551"/>
                  <a:pt x="541513" y="4851361"/>
                </a:cubicBezTo>
                <a:cubicBezTo>
                  <a:pt x="451771" y="4515171"/>
                  <a:pt x="135547" y="4202538"/>
                  <a:pt x="113571" y="3876884"/>
                </a:cubicBezTo>
                <a:cubicBezTo>
                  <a:pt x="91595" y="3551230"/>
                  <a:pt x="457227" y="3059017"/>
                  <a:pt x="409654" y="2897436"/>
                </a:cubicBezTo>
                <a:lnTo>
                  <a:pt x="113915" y="2478795"/>
                </a:lnTo>
                <a:cubicBezTo>
                  <a:pt x="0" y="1799021"/>
                  <a:pt x="281664" y="1934822"/>
                  <a:pt x="436992" y="1662836"/>
                </a:cubicBezTo>
                <a:lnTo>
                  <a:pt x="420982" y="1118336"/>
                </a:lnTo>
                <a:lnTo>
                  <a:pt x="195994" y="815248"/>
                </a:lnTo>
                <a:lnTo>
                  <a:pt x="234038" y="429658"/>
                </a:lnTo>
                <a:lnTo>
                  <a:pt x="40385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85918" y="5072074"/>
            <a:ext cx="5072066" cy="101566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Обучение предполагает освоение специальности на базовом уровне в течение 2 лет и 10 месяцев.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85728"/>
            <a:ext cx="5286412" cy="5000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Century Gothic" pitchFamily="34" charset="0"/>
              </a:rPr>
              <a:t>           </a:t>
            </a:r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Сколько длится обучение?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Freeform 5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357158" y="357166"/>
            <a:ext cx="428628" cy="357190"/>
          </a:xfrm>
          <a:custGeom>
            <a:avLst/>
            <a:gdLst>
              <a:gd name="T0" fmla="*/ 248 w 248"/>
              <a:gd name="T1" fmla="*/ 172 h 192"/>
              <a:gd name="T2" fmla="*/ 212 w 248"/>
              <a:gd name="T3" fmla="*/ 172 h 192"/>
              <a:gd name="T4" fmla="*/ 60 w 248"/>
              <a:gd name="T5" fmla="*/ 172 h 192"/>
              <a:gd name="T6" fmla="*/ 0 w 248"/>
              <a:gd name="T7" fmla="*/ 172 h 192"/>
              <a:gd name="T8" fmla="*/ 0 w 248"/>
              <a:gd name="T9" fmla="*/ 160 h 192"/>
              <a:gd name="T10" fmla="*/ 66 w 248"/>
              <a:gd name="T11" fmla="*/ 68 h 192"/>
              <a:gd name="T12" fmla="*/ 120 w 248"/>
              <a:gd name="T13" fmla="*/ 5 h 192"/>
              <a:gd name="T14" fmla="*/ 156 w 248"/>
              <a:gd name="T15" fmla="*/ 5 h 192"/>
              <a:gd name="T16" fmla="*/ 128 w 248"/>
              <a:gd name="T17" fmla="*/ 16 h 192"/>
              <a:gd name="T18" fmla="*/ 240 w 248"/>
              <a:gd name="T19" fmla="*/ 68 h 192"/>
              <a:gd name="T20" fmla="*/ 248 w 248"/>
              <a:gd name="T21" fmla="*/ 160 h 192"/>
              <a:gd name="T22" fmla="*/ 12 w 248"/>
              <a:gd name="T23" fmla="*/ 160 h 192"/>
              <a:gd name="T24" fmla="*/ 124 w 248"/>
              <a:gd name="T25" fmla="*/ 34 h 192"/>
              <a:gd name="T26" fmla="*/ 124 w 248"/>
              <a:gd name="T27" fmla="*/ 34 h 192"/>
              <a:gd name="T28" fmla="*/ 76 w 248"/>
              <a:gd name="T29" fmla="*/ 160 h 192"/>
              <a:gd name="T30" fmla="*/ 88 w 248"/>
              <a:gd name="T31" fmla="*/ 100 h 192"/>
              <a:gd name="T32" fmla="*/ 104 w 248"/>
              <a:gd name="T33" fmla="*/ 112 h 192"/>
              <a:gd name="T34" fmla="*/ 116 w 248"/>
              <a:gd name="T35" fmla="*/ 160 h 192"/>
              <a:gd name="T36" fmla="*/ 124 w 248"/>
              <a:gd name="T37" fmla="*/ 92 h 192"/>
              <a:gd name="T38" fmla="*/ 132 w 248"/>
              <a:gd name="T39" fmla="*/ 160 h 192"/>
              <a:gd name="T40" fmla="*/ 144 w 248"/>
              <a:gd name="T41" fmla="*/ 100 h 192"/>
              <a:gd name="T42" fmla="*/ 160 w 248"/>
              <a:gd name="T43" fmla="*/ 108 h 192"/>
              <a:gd name="T44" fmla="*/ 172 w 248"/>
              <a:gd name="T45" fmla="*/ 80 h 192"/>
              <a:gd name="T46" fmla="*/ 184 w 248"/>
              <a:gd name="T47" fmla="*/ 160 h 192"/>
              <a:gd name="T48" fmla="*/ 208 w 248"/>
              <a:gd name="T49" fmla="*/ 108 h 192"/>
              <a:gd name="T50" fmla="*/ 208 w 248"/>
              <a:gd name="T51" fmla="*/ 92 h 192"/>
              <a:gd name="T52" fmla="*/ 196 w 248"/>
              <a:gd name="T53" fmla="*/ 132 h 192"/>
              <a:gd name="T54" fmla="*/ 208 w 248"/>
              <a:gd name="T55" fmla="*/ 132 h 192"/>
              <a:gd name="T56" fmla="*/ 216 w 248"/>
              <a:gd name="T57" fmla="*/ 92 h 192"/>
              <a:gd name="T58" fmla="*/ 228 w 248"/>
              <a:gd name="T59" fmla="*/ 132 h 192"/>
              <a:gd name="T60" fmla="*/ 228 w 248"/>
              <a:gd name="T61" fmla="*/ 116 h 192"/>
              <a:gd name="T62" fmla="*/ 20 w 248"/>
              <a:gd name="T63" fmla="*/ 108 h 192"/>
              <a:gd name="T64" fmla="*/ 32 w 248"/>
              <a:gd name="T65" fmla="*/ 108 h 192"/>
              <a:gd name="T66" fmla="*/ 20 w 248"/>
              <a:gd name="T67" fmla="*/ 116 h 192"/>
              <a:gd name="T68" fmla="*/ 52 w 248"/>
              <a:gd name="T69" fmla="*/ 108 h 192"/>
              <a:gd name="T70" fmla="*/ 52 w 248"/>
              <a:gd name="T71" fmla="*/ 92 h 192"/>
              <a:gd name="T72" fmla="*/ 40 w 248"/>
              <a:gd name="T73" fmla="*/ 132 h 192"/>
              <a:gd name="T74" fmla="*/ 52 w 248"/>
              <a:gd name="T75" fmla="*/ 132 h 192"/>
              <a:gd name="T76" fmla="*/ 222 w 248"/>
              <a:gd name="T77" fmla="*/ 64 h 192"/>
              <a:gd name="T78" fmla="*/ 236 w 248"/>
              <a:gd name="T79" fmla="*/ 56 h 192"/>
              <a:gd name="T80" fmla="*/ 242 w 248"/>
              <a:gd name="T81" fmla="*/ 64 h 192"/>
              <a:gd name="T82" fmla="*/ 6 w 248"/>
              <a:gd name="T83" fmla="*/ 64 h 192"/>
              <a:gd name="T84" fmla="*/ 12 w 248"/>
              <a:gd name="T85" fmla="*/ 56 h 192"/>
              <a:gd name="T86" fmla="*/ 56 w 248"/>
              <a:gd name="T87" fmla="*/ 64 h 192"/>
              <a:gd name="T88" fmla="*/ 244 w 248"/>
              <a:gd name="T89" fmla="*/ 180 h 192"/>
              <a:gd name="T90" fmla="*/ 244 w 248"/>
              <a:gd name="T91" fmla="*/ 192 h 192"/>
              <a:gd name="T92" fmla="*/ 0 w 248"/>
              <a:gd name="T93" fmla="*/ 18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48" h="192">
                <a:moveTo>
                  <a:pt x="248" y="160"/>
                </a:moveTo>
                <a:cubicBezTo>
                  <a:pt x="248" y="160"/>
                  <a:pt x="248" y="160"/>
                  <a:pt x="248" y="160"/>
                </a:cubicBezTo>
                <a:cubicBezTo>
                  <a:pt x="248" y="172"/>
                  <a:pt x="248" y="172"/>
                  <a:pt x="248" y="172"/>
                </a:cubicBezTo>
                <a:cubicBezTo>
                  <a:pt x="240" y="172"/>
                  <a:pt x="240" y="172"/>
                  <a:pt x="240" y="172"/>
                </a:cubicBezTo>
                <a:cubicBezTo>
                  <a:pt x="240" y="172"/>
                  <a:pt x="240" y="172"/>
                  <a:pt x="240" y="172"/>
                </a:cubicBezTo>
                <a:cubicBezTo>
                  <a:pt x="212" y="172"/>
                  <a:pt x="212" y="172"/>
                  <a:pt x="212" y="172"/>
                </a:cubicBezTo>
                <a:cubicBezTo>
                  <a:pt x="212" y="172"/>
                  <a:pt x="212" y="172"/>
                  <a:pt x="212" y="172"/>
                </a:cubicBezTo>
                <a:cubicBezTo>
                  <a:pt x="60" y="172"/>
                  <a:pt x="60" y="172"/>
                  <a:pt x="60" y="172"/>
                </a:cubicBezTo>
                <a:cubicBezTo>
                  <a:pt x="60" y="172"/>
                  <a:pt x="60" y="172"/>
                  <a:pt x="60" y="172"/>
                </a:cubicBezTo>
                <a:cubicBezTo>
                  <a:pt x="8" y="172"/>
                  <a:pt x="8" y="172"/>
                  <a:pt x="8" y="172"/>
                </a:cubicBezTo>
                <a:cubicBezTo>
                  <a:pt x="8" y="172"/>
                  <a:pt x="8" y="172"/>
                  <a:pt x="8" y="172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2"/>
                  <a:pt x="4" y="68"/>
                  <a:pt x="8" y="68"/>
                </a:cubicBezTo>
                <a:cubicBezTo>
                  <a:pt x="66" y="68"/>
                  <a:pt x="66" y="68"/>
                  <a:pt x="66" y="68"/>
                </a:cubicBezTo>
                <a:cubicBezTo>
                  <a:pt x="120" y="23"/>
                  <a:pt x="120" y="23"/>
                  <a:pt x="120" y="23"/>
                </a:cubicBezTo>
                <a:cubicBezTo>
                  <a:pt x="120" y="11"/>
                  <a:pt x="120" y="11"/>
                  <a:pt x="120" y="11"/>
                </a:cubicBezTo>
                <a:cubicBezTo>
                  <a:pt x="120" y="5"/>
                  <a:pt x="120" y="5"/>
                  <a:pt x="120" y="5"/>
                </a:cubicBezTo>
                <a:cubicBezTo>
                  <a:pt x="120" y="2"/>
                  <a:pt x="122" y="0"/>
                  <a:pt x="125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4" y="0"/>
                  <a:pt x="156" y="2"/>
                  <a:pt x="156" y="5"/>
                </a:cubicBezTo>
                <a:cubicBezTo>
                  <a:pt x="156" y="11"/>
                  <a:pt x="156" y="11"/>
                  <a:pt x="156" y="11"/>
                </a:cubicBezTo>
                <a:cubicBezTo>
                  <a:pt x="156" y="14"/>
                  <a:pt x="154" y="16"/>
                  <a:pt x="151" y="16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23"/>
                  <a:pt x="128" y="23"/>
                  <a:pt x="128" y="23"/>
                </a:cubicBezTo>
                <a:cubicBezTo>
                  <a:pt x="182" y="68"/>
                  <a:pt x="182" y="68"/>
                  <a:pt x="182" y="68"/>
                </a:cubicBezTo>
                <a:cubicBezTo>
                  <a:pt x="240" y="68"/>
                  <a:pt x="240" y="68"/>
                  <a:pt x="240" y="68"/>
                </a:cubicBezTo>
                <a:cubicBezTo>
                  <a:pt x="244" y="68"/>
                  <a:pt x="248" y="72"/>
                  <a:pt x="248" y="76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48" y="160"/>
                  <a:pt x="248" y="160"/>
                  <a:pt x="248" y="160"/>
                </a:cubicBezTo>
                <a:close/>
                <a:moveTo>
                  <a:pt x="64" y="80"/>
                </a:moveTo>
                <a:cubicBezTo>
                  <a:pt x="12" y="80"/>
                  <a:pt x="12" y="80"/>
                  <a:pt x="12" y="80"/>
                </a:cubicBezTo>
                <a:cubicBezTo>
                  <a:pt x="12" y="160"/>
                  <a:pt x="12" y="160"/>
                  <a:pt x="12" y="160"/>
                </a:cubicBezTo>
                <a:cubicBezTo>
                  <a:pt x="64" y="160"/>
                  <a:pt x="64" y="160"/>
                  <a:pt x="64" y="160"/>
                </a:cubicBezTo>
                <a:lnTo>
                  <a:pt x="64" y="80"/>
                </a:lnTo>
                <a:close/>
                <a:moveTo>
                  <a:pt x="124" y="34"/>
                </a:moveTo>
                <a:cubicBezTo>
                  <a:pt x="82" y="68"/>
                  <a:pt x="82" y="68"/>
                  <a:pt x="82" y="68"/>
                </a:cubicBezTo>
                <a:cubicBezTo>
                  <a:pt x="166" y="68"/>
                  <a:pt x="166" y="68"/>
                  <a:pt x="166" y="68"/>
                </a:cubicBezTo>
                <a:lnTo>
                  <a:pt x="124" y="34"/>
                </a:lnTo>
                <a:close/>
                <a:moveTo>
                  <a:pt x="172" y="80"/>
                </a:moveTo>
                <a:cubicBezTo>
                  <a:pt x="76" y="80"/>
                  <a:pt x="76" y="80"/>
                  <a:pt x="76" y="80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96"/>
                  <a:pt x="92" y="92"/>
                  <a:pt x="96" y="92"/>
                </a:cubicBezTo>
                <a:cubicBezTo>
                  <a:pt x="100" y="92"/>
                  <a:pt x="104" y="96"/>
                  <a:pt x="104" y="100"/>
                </a:cubicBezTo>
                <a:cubicBezTo>
                  <a:pt x="104" y="112"/>
                  <a:pt x="104" y="112"/>
                  <a:pt x="104" y="112"/>
                </a:cubicBezTo>
                <a:cubicBezTo>
                  <a:pt x="104" y="160"/>
                  <a:pt x="104" y="160"/>
                  <a:pt x="104" y="160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6" y="112"/>
                  <a:pt x="116" y="112"/>
                  <a:pt x="116" y="112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6" y="96"/>
                  <a:pt x="120" y="92"/>
                  <a:pt x="124" y="92"/>
                </a:cubicBezTo>
                <a:cubicBezTo>
                  <a:pt x="128" y="92"/>
                  <a:pt x="132" y="96"/>
                  <a:pt x="132" y="100"/>
                </a:cubicBezTo>
                <a:cubicBezTo>
                  <a:pt x="132" y="112"/>
                  <a:pt x="132" y="112"/>
                  <a:pt x="132" y="11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44" y="160"/>
                  <a:pt x="144" y="160"/>
                  <a:pt x="144" y="160"/>
                </a:cubicBezTo>
                <a:cubicBezTo>
                  <a:pt x="144" y="108"/>
                  <a:pt x="144" y="108"/>
                  <a:pt x="144" y="108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96"/>
                  <a:pt x="148" y="92"/>
                  <a:pt x="152" y="92"/>
                </a:cubicBezTo>
                <a:cubicBezTo>
                  <a:pt x="156" y="92"/>
                  <a:pt x="160" y="96"/>
                  <a:pt x="160" y="100"/>
                </a:cubicBezTo>
                <a:cubicBezTo>
                  <a:pt x="160" y="108"/>
                  <a:pt x="160" y="108"/>
                  <a:pt x="160" y="108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172" y="160"/>
                  <a:pt x="172" y="160"/>
                  <a:pt x="172" y="160"/>
                </a:cubicBezTo>
                <a:lnTo>
                  <a:pt x="172" y="80"/>
                </a:lnTo>
                <a:close/>
                <a:moveTo>
                  <a:pt x="236" y="80"/>
                </a:moveTo>
                <a:cubicBezTo>
                  <a:pt x="184" y="80"/>
                  <a:pt x="184" y="80"/>
                  <a:pt x="184" y="80"/>
                </a:cubicBezTo>
                <a:cubicBezTo>
                  <a:pt x="184" y="160"/>
                  <a:pt x="184" y="160"/>
                  <a:pt x="184" y="160"/>
                </a:cubicBezTo>
                <a:cubicBezTo>
                  <a:pt x="236" y="160"/>
                  <a:pt x="236" y="160"/>
                  <a:pt x="236" y="160"/>
                </a:cubicBezTo>
                <a:lnTo>
                  <a:pt x="236" y="80"/>
                </a:lnTo>
                <a:close/>
                <a:moveTo>
                  <a:pt x="208" y="108"/>
                </a:moveTo>
                <a:cubicBezTo>
                  <a:pt x="196" y="108"/>
                  <a:pt x="196" y="108"/>
                  <a:pt x="196" y="108"/>
                </a:cubicBezTo>
                <a:cubicBezTo>
                  <a:pt x="196" y="92"/>
                  <a:pt x="196" y="92"/>
                  <a:pt x="196" y="92"/>
                </a:cubicBezTo>
                <a:cubicBezTo>
                  <a:pt x="208" y="92"/>
                  <a:pt x="208" y="92"/>
                  <a:pt x="208" y="92"/>
                </a:cubicBezTo>
                <a:lnTo>
                  <a:pt x="208" y="108"/>
                </a:lnTo>
                <a:close/>
                <a:moveTo>
                  <a:pt x="208" y="132"/>
                </a:moveTo>
                <a:cubicBezTo>
                  <a:pt x="196" y="132"/>
                  <a:pt x="196" y="132"/>
                  <a:pt x="196" y="132"/>
                </a:cubicBezTo>
                <a:cubicBezTo>
                  <a:pt x="196" y="116"/>
                  <a:pt x="196" y="116"/>
                  <a:pt x="196" y="116"/>
                </a:cubicBezTo>
                <a:cubicBezTo>
                  <a:pt x="208" y="116"/>
                  <a:pt x="208" y="116"/>
                  <a:pt x="208" y="116"/>
                </a:cubicBezTo>
                <a:lnTo>
                  <a:pt x="208" y="132"/>
                </a:lnTo>
                <a:close/>
                <a:moveTo>
                  <a:pt x="228" y="108"/>
                </a:moveTo>
                <a:cubicBezTo>
                  <a:pt x="216" y="108"/>
                  <a:pt x="216" y="108"/>
                  <a:pt x="216" y="108"/>
                </a:cubicBezTo>
                <a:cubicBezTo>
                  <a:pt x="216" y="92"/>
                  <a:pt x="216" y="92"/>
                  <a:pt x="216" y="92"/>
                </a:cubicBezTo>
                <a:cubicBezTo>
                  <a:pt x="228" y="92"/>
                  <a:pt x="228" y="92"/>
                  <a:pt x="228" y="92"/>
                </a:cubicBezTo>
                <a:lnTo>
                  <a:pt x="228" y="108"/>
                </a:lnTo>
                <a:close/>
                <a:moveTo>
                  <a:pt x="228" y="132"/>
                </a:moveTo>
                <a:cubicBezTo>
                  <a:pt x="216" y="132"/>
                  <a:pt x="216" y="132"/>
                  <a:pt x="216" y="132"/>
                </a:cubicBezTo>
                <a:cubicBezTo>
                  <a:pt x="216" y="116"/>
                  <a:pt x="216" y="116"/>
                  <a:pt x="216" y="116"/>
                </a:cubicBezTo>
                <a:cubicBezTo>
                  <a:pt x="228" y="116"/>
                  <a:pt x="228" y="116"/>
                  <a:pt x="228" y="116"/>
                </a:cubicBezTo>
                <a:lnTo>
                  <a:pt x="228" y="132"/>
                </a:lnTo>
                <a:close/>
                <a:moveTo>
                  <a:pt x="32" y="108"/>
                </a:moveTo>
                <a:cubicBezTo>
                  <a:pt x="20" y="108"/>
                  <a:pt x="20" y="108"/>
                  <a:pt x="20" y="108"/>
                </a:cubicBezTo>
                <a:cubicBezTo>
                  <a:pt x="20" y="92"/>
                  <a:pt x="20" y="92"/>
                  <a:pt x="20" y="92"/>
                </a:cubicBezTo>
                <a:cubicBezTo>
                  <a:pt x="32" y="92"/>
                  <a:pt x="32" y="92"/>
                  <a:pt x="32" y="92"/>
                </a:cubicBezTo>
                <a:lnTo>
                  <a:pt x="32" y="108"/>
                </a:lnTo>
                <a:close/>
                <a:moveTo>
                  <a:pt x="32" y="132"/>
                </a:moveTo>
                <a:cubicBezTo>
                  <a:pt x="20" y="132"/>
                  <a:pt x="20" y="132"/>
                  <a:pt x="20" y="132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32" y="116"/>
                  <a:pt x="32" y="116"/>
                  <a:pt x="32" y="116"/>
                </a:cubicBezTo>
                <a:lnTo>
                  <a:pt x="32" y="132"/>
                </a:lnTo>
                <a:close/>
                <a:moveTo>
                  <a:pt x="52" y="108"/>
                </a:moveTo>
                <a:cubicBezTo>
                  <a:pt x="40" y="108"/>
                  <a:pt x="40" y="108"/>
                  <a:pt x="40" y="108"/>
                </a:cubicBezTo>
                <a:cubicBezTo>
                  <a:pt x="40" y="92"/>
                  <a:pt x="40" y="92"/>
                  <a:pt x="40" y="92"/>
                </a:cubicBezTo>
                <a:cubicBezTo>
                  <a:pt x="52" y="92"/>
                  <a:pt x="52" y="92"/>
                  <a:pt x="52" y="92"/>
                </a:cubicBezTo>
                <a:lnTo>
                  <a:pt x="52" y="108"/>
                </a:lnTo>
                <a:close/>
                <a:moveTo>
                  <a:pt x="52" y="132"/>
                </a:moveTo>
                <a:cubicBezTo>
                  <a:pt x="40" y="132"/>
                  <a:pt x="40" y="132"/>
                  <a:pt x="40" y="132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52" y="116"/>
                  <a:pt x="52" y="116"/>
                  <a:pt x="52" y="116"/>
                </a:cubicBezTo>
                <a:lnTo>
                  <a:pt x="52" y="132"/>
                </a:lnTo>
                <a:close/>
                <a:moveTo>
                  <a:pt x="242" y="64"/>
                </a:moveTo>
                <a:cubicBezTo>
                  <a:pt x="236" y="64"/>
                  <a:pt x="236" y="64"/>
                  <a:pt x="236" y="64"/>
                </a:cubicBezTo>
                <a:cubicBezTo>
                  <a:pt x="222" y="64"/>
                  <a:pt x="222" y="64"/>
                  <a:pt x="222" y="64"/>
                </a:cubicBezTo>
                <a:cubicBezTo>
                  <a:pt x="192" y="64"/>
                  <a:pt x="192" y="64"/>
                  <a:pt x="192" y="64"/>
                </a:cubicBezTo>
                <a:cubicBezTo>
                  <a:pt x="181" y="56"/>
                  <a:pt x="181" y="56"/>
                  <a:pt x="181" y="56"/>
                </a:cubicBezTo>
                <a:cubicBezTo>
                  <a:pt x="236" y="56"/>
                  <a:pt x="236" y="56"/>
                  <a:pt x="236" y="56"/>
                </a:cubicBezTo>
                <a:cubicBezTo>
                  <a:pt x="242" y="56"/>
                  <a:pt x="242" y="56"/>
                  <a:pt x="242" y="56"/>
                </a:cubicBezTo>
                <a:cubicBezTo>
                  <a:pt x="245" y="56"/>
                  <a:pt x="248" y="58"/>
                  <a:pt x="248" y="60"/>
                </a:cubicBezTo>
                <a:cubicBezTo>
                  <a:pt x="248" y="62"/>
                  <a:pt x="245" y="64"/>
                  <a:pt x="242" y="64"/>
                </a:cubicBezTo>
                <a:close/>
                <a:moveTo>
                  <a:pt x="34" y="64"/>
                </a:moveTo>
                <a:cubicBezTo>
                  <a:pt x="12" y="64"/>
                  <a:pt x="12" y="64"/>
                  <a:pt x="12" y="64"/>
                </a:cubicBezTo>
                <a:cubicBezTo>
                  <a:pt x="6" y="64"/>
                  <a:pt x="6" y="64"/>
                  <a:pt x="6" y="64"/>
                </a:cubicBezTo>
                <a:cubicBezTo>
                  <a:pt x="3" y="64"/>
                  <a:pt x="0" y="62"/>
                  <a:pt x="0" y="60"/>
                </a:cubicBezTo>
                <a:cubicBezTo>
                  <a:pt x="0" y="58"/>
                  <a:pt x="3" y="56"/>
                  <a:pt x="6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34" y="56"/>
                  <a:pt x="34" y="56"/>
                  <a:pt x="34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56" y="64"/>
                  <a:pt x="56" y="64"/>
                  <a:pt x="56" y="64"/>
                </a:cubicBezTo>
                <a:lnTo>
                  <a:pt x="34" y="64"/>
                </a:lnTo>
                <a:close/>
                <a:moveTo>
                  <a:pt x="4" y="180"/>
                </a:moveTo>
                <a:cubicBezTo>
                  <a:pt x="244" y="180"/>
                  <a:pt x="244" y="180"/>
                  <a:pt x="244" y="180"/>
                </a:cubicBezTo>
                <a:cubicBezTo>
                  <a:pt x="246" y="180"/>
                  <a:pt x="248" y="182"/>
                  <a:pt x="248" y="184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90"/>
                  <a:pt x="246" y="192"/>
                  <a:pt x="244" y="192"/>
                </a:cubicBezTo>
                <a:cubicBezTo>
                  <a:pt x="4" y="192"/>
                  <a:pt x="4" y="192"/>
                  <a:pt x="4" y="192"/>
                </a:cubicBezTo>
                <a:cubicBezTo>
                  <a:pt x="2" y="192"/>
                  <a:pt x="0" y="190"/>
                  <a:pt x="0" y="188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82"/>
                  <a:pt x="2" y="180"/>
                  <a:pt x="4" y="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536547" y="5607065"/>
            <a:ext cx="1071570" cy="1588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AutoShape 2" descr="blob:https://web.telegram.org/9cb20526-efae-4fea-a108-84c2ac67678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blob:https://web.telegram.org/9cb20526-efae-4fea-a108-84c2ac67678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blob:https://web.telegram.org/9cb20526-efae-4fea-a108-84c2ac67678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blob:https://web.telegram.org/9cb20526-efae-4fea-a108-84c2ac67678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blob:https://web.telegram.org/9cb20526-efae-4fea-a108-84c2ac67678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2" name="AutoShape 12" descr="blob:https://web.telegram.org/9cb20526-efae-4fea-a108-84c2ac67678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4" name="AutoShape 14" descr="blob:https://web.telegram.org/9cb20526-efae-4fea-a108-84c2ac67678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1643050"/>
            <a:ext cx="3071802" cy="5715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 курс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00232" y="2714620"/>
            <a:ext cx="3071834" cy="571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курс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714744" y="3786190"/>
            <a:ext cx="3071802" cy="5715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 курс</a:t>
            </a:r>
            <a:endParaRPr lang="ru-RU" dirty="0"/>
          </a:p>
        </p:txBody>
      </p:sp>
      <p:sp>
        <p:nvSpPr>
          <p:cNvPr id="25" name="Дуга 24"/>
          <p:cNvSpPr/>
          <p:nvPr/>
        </p:nvSpPr>
        <p:spPr>
          <a:xfrm>
            <a:off x="2643174" y="1714488"/>
            <a:ext cx="2071702" cy="1714512"/>
          </a:xfrm>
          <a:prstGeom prst="arc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10409564">
            <a:off x="2371906" y="2484986"/>
            <a:ext cx="2071702" cy="1714512"/>
          </a:xfrm>
          <a:prstGeom prst="arc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1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3438" y="2143116"/>
            <a:ext cx="378621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 - устанавливаются Министерством образования Московской области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918" y="357166"/>
            <a:ext cx="5143536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Обучение является платным</a:t>
            </a:r>
            <a:endParaRPr lang="ru-RU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5572140"/>
            <a:ext cx="585791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entury Gothic" pitchFamily="34" charset="0"/>
              </a:rPr>
              <a:t>Корректировка допускается только на уровень годовой инфляции в стране</a:t>
            </a:r>
            <a:endParaRPr lang="ru-RU" sz="2000" dirty="0">
              <a:latin typeface="Century Gothic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71538" y="285728"/>
            <a:ext cx="571504" cy="57150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0"/>
            <a:ext cx="285752" cy="40719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572528" y="2786058"/>
            <a:ext cx="285752" cy="40719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2976" y="1285860"/>
            <a:ext cx="314327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Стоимость всего курса и годовая плата:</a:t>
            </a:r>
            <a:endParaRPr lang="ru-RU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3286124"/>
            <a:ext cx="350046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- не могут меняться в большую сторону в течение всего срока обучения</a:t>
            </a:r>
          </a:p>
        </p:txBody>
      </p:sp>
      <p:sp>
        <p:nvSpPr>
          <p:cNvPr id="11" name="Freeform 9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1142976" y="357166"/>
            <a:ext cx="428786" cy="435685"/>
          </a:xfrm>
          <a:custGeom>
            <a:avLst/>
            <a:gdLst>
              <a:gd name="T0" fmla="*/ 115 w 184"/>
              <a:gd name="T1" fmla="*/ 123 h 184"/>
              <a:gd name="T2" fmla="*/ 102 w 184"/>
              <a:gd name="T3" fmla="*/ 131 h 184"/>
              <a:gd name="T4" fmla="*/ 99 w 184"/>
              <a:gd name="T5" fmla="*/ 136 h 184"/>
              <a:gd name="T6" fmla="*/ 99 w 184"/>
              <a:gd name="T7" fmla="*/ 143 h 184"/>
              <a:gd name="T8" fmla="*/ 96 w 184"/>
              <a:gd name="T9" fmla="*/ 146 h 184"/>
              <a:gd name="T10" fmla="*/ 92 w 184"/>
              <a:gd name="T11" fmla="*/ 146 h 184"/>
              <a:gd name="T12" fmla="*/ 88 w 184"/>
              <a:gd name="T13" fmla="*/ 146 h 184"/>
              <a:gd name="T14" fmla="*/ 85 w 184"/>
              <a:gd name="T15" fmla="*/ 142 h 184"/>
              <a:gd name="T16" fmla="*/ 85 w 184"/>
              <a:gd name="T17" fmla="*/ 137 h 184"/>
              <a:gd name="T18" fmla="*/ 81 w 184"/>
              <a:gd name="T19" fmla="*/ 133 h 184"/>
              <a:gd name="T20" fmla="*/ 68 w 184"/>
              <a:gd name="T21" fmla="*/ 129 h 184"/>
              <a:gd name="T22" fmla="*/ 65 w 184"/>
              <a:gd name="T23" fmla="*/ 123 h 184"/>
              <a:gd name="T24" fmla="*/ 67 w 184"/>
              <a:gd name="T25" fmla="*/ 115 h 184"/>
              <a:gd name="T26" fmla="*/ 69 w 184"/>
              <a:gd name="T27" fmla="*/ 112 h 184"/>
              <a:gd name="T28" fmla="*/ 72 w 184"/>
              <a:gd name="T29" fmla="*/ 113 h 184"/>
              <a:gd name="T30" fmla="*/ 86 w 184"/>
              <a:gd name="T31" fmla="*/ 118 h 184"/>
              <a:gd name="T32" fmla="*/ 89 w 184"/>
              <a:gd name="T33" fmla="*/ 118 h 184"/>
              <a:gd name="T34" fmla="*/ 96 w 184"/>
              <a:gd name="T35" fmla="*/ 117 h 184"/>
              <a:gd name="T36" fmla="*/ 98 w 184"/>
              <a:gd name="T37" fmla="*/ 103 h 184"/>
              <a:gd name="T38" fmla="*/ 92 w 184"/>
              <a:gd name="T39" fmla="*/ 100 h 184"/>
              <a:gd name="T40" fmla="*/ 77 w 184"/>
              <a:gd name="T41" fmla="*/ 93 h 184"/>
              <a:gd name="T42" fmla="*/ 65 w 184"/>
              <a:gd name="T43" fmla="*/ 73 h 184"/>
              <a:gd name="T44" fmla="*/ 81 w 184"/>
              <a:gd name="T45" fmla="*/ 52 h 184"/>
              <a:gd name="T46" fmla="*/ 85 w 184"/>
              <a:gd name="T47" fmla="*/ 46 h 184"/>
              <a:gd name="T48" fmla="*/ 85 w 184"/>
              <a:gd name="T49" fmla="*/ 42 h 184"/>
              <a:gd name="T50" fmla="*/ 89 w 184"/>
              <a:gd name="T51" fmla="*/ 38 h 184"/>
              <a:gd name="T52" fmla="*/ 90 w 184"/>
              <a:gd name="T53" fmla="*/ 38 h 184"/>
              <a:gd name="T54" fmla="*/ 92 w 184"/>
              <a:gd name="T55" fmla="*/ 38 h 184"/>
              <a:gd name="T56" fmla="*/ 93 w 184"/>
              <a:gd name="T57" fmla="*/ 38 h 184"/>
              <a:gd name="T58" fmla="*/ 99 w 184"/>
              <a:gd name="T59" fmla="*/ 45 h 184"/>
              <a:gd name="T60" fmla="*/ 104 w 184"/>
              <a:gd name="T61" fmla="*/ 50 h 184"/>
              <a:gd name="T62" fmla="*/ 114 w 184"/>
              <a:gd name="T63" fmla="*/ 53 h 184"/>
              <a:gd name="T64" fmla="*/ 116 w 184"/>
              <a:gd name="T65" fmla="*/ 57 h 184"/>
              <a:gd name="T66" fmla="*/ 114 w 184"/>
              <a:gd name="T67" fmla="*/ 66 h 184"/>
              <a:gd name="T68" fmla="*/ 112 w 184"/>
              <a:gd name="T69" fmla="*/ 69 h 184"/>
              <a:gd name="T70" fmla="*/ 109 w 184"/>
              <a:gd name="T71" fmla="*/ 68 h 184"/>
              <a:gd name="T72" fmla="*/ 95 w 184"/>
              <a:gd name="T73" fmla="*/ 65 h 184"/>
              <a:gd name="T74" fmla="*/ 93 w 184"/>
              <a:gd name="T75" fmla="*/ 65 h 184"/>
              <a:gd name="T76" fmla="*/ 88 w 184"/>
              <a:gd name="T77" fmla="*/ 65 h 184"/>
              <a:gd name="T78" fmla="*/ 86 w 184"/>
              <a:gd name="T79" fmla="*/ 77 h 184"/>
              <a:gd name="T80" fmla="*/ 94 w 184"/>
              <a:gd name="T81" fmla="*/ 81 h 184"/>
              <a:gd name="T82" fmla="*/ 107 w 184"/>
              <a:gd name="T83" fmla="*/ 87 h 184"/>
              <a:gd name="T84" fmla="*/ 115 w 184"/>
              <a:gd name="T85" fmla="*/ 123 h 184"/>
              <a:gd name="T86" fmla="*/ 92 w 184"/>
              <a:gd name="T87" fmla="*/ 0 h 184"/>
              <a:gd name="T88" fmla="*/ 0 w 184"/>
              <a:gd name="T89" fmla="*/ 92 h 184"/>
              <a:gd name="T90" fmla="*/ 92 w 184"/>
              <a:gd name="T91" fmla="*/ 184 h 184"/>
              <a:gd name="T92" fmla="*/ 184 w 184"/>
              <a:gd name="T93" fmla="*/ 92 h 184"/>
              <a:gd name="T94" fmla="*/ 92 w 184"/>
              <a:gd name="T95" fmla="*/ 0 h 184"/>
              <a:gd name="T96" fmla="*/ 92 w 184"/>
              <a:gd name="T97" fmla="*/ 172 h 184"/>
              <a:gd name="T98" fmla="*/ 12 w 184"/>
              <a:gd name="T99" fmla="*/ 92 h 184"/>
              <a:gd name="T100" fmla="*/ 92 w 184"/>
              <a:gd name="T101" fmla="*/ 12 h 184"/>
              <a:gd name="T102" fmla="*/ 172 w 184"/>
              <a:gd name="T103" fmla="*/ 92 h 184"/>
              <a:gd name="T104" fmla="*/ 92 w 184"/>
              <a:gd name="T105" fmla="*/ 172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4" h="184">
                <a:moveTo>
                  <a:pt x="115" y="123"/>
                </a:moveTo>
                <a:cubicBezTo>
                  <a:pt x="112" y="127"/>
                  <a:pt x="107" y="130"/>
                  <a:pt x="102" y="131"/>
                </a:cubicBezTo>
                <a:cubicBezTo>
                  <a:pt x="100" y="132"/>
                  <a:pt x="99" y="133"/>
                  <a:pt x="99" y="136"/>
                </a:cubicBezTo>
                <a:cubicBezTo>
                  <a:pt x="99" y="138"/>
                  <a:pt x="99" y="140"/>
                  <a:pt x="99" y="143"/>
                </a:cubicBezTo>
                <a:cubicBezTo>
                  <a:pt x="99" y="145"/>
                  <a:pt x="98" y="146"/>
                  <a:pt x="96" y="146"/>
                </a:cubicBezTo>
                <a:cubicBezTo>
                  <a:pt x="94" y="146"/>
                  <a:pt x="93" y="146"/>
                  <a:pt x="92" y="146"/>
                </a:cubicBezTo>
                <a:cubicBezTo>
                  <a:pt x="91" y="146"/>
                  <a:pt x="89" y="146"/>
                  <a:pt x="88" y="146"/>
                </a:cubicBezTo>
                <a:cubicBezTo>
                  <a:pt x="86" y="146"/>
                  <a:pt x="85" y="145"/>
                  <a:pt x="85" y="142"/>
                </a:cubicBezTo>
                <a:cubicBezTo>
                  <a:pt x="85" y="141"/>
                  <a:pt x="85" y="139"/>
                  <a:pt x="85" y="137"/>
                </a:cubicBezTo>
                <a:cubicBezTo>
                  <a:pt x="85" y="133"/>
                  <a:pt x="85" y="133"/>
                  <a:pt x="81" y="133"/>
                </a:cubicBezTo>
                <a:cubicBezTo>
                  <a:pt x="76" y="132"/>
                  <a:pt x="72" y="131"/>
                  <a:pt x="68" y="129"/>
                </a:cubicBezTo>
                <a:cubicBezTo>
                  <a:pt x="64" y="127"/>
                  <a:pt x="64" y="126"/>
                  <a:pt x="65" y="123"/>
                </a:cubicBezTo>
                <a:cubicBezTo>
                  <a:pt x="66" y="120"/>
                  <a:pt x="66" y="118"/>
                  <a:pt x="67" y="115"/>
                </a:cubicBezTo>
                <a:cubicBezTo>
                  <a:pt x="68" y="113"/>
                  <a:pt x="68" y="112"/>
                  <a:pt x="69" y="112"/>
                </a:cubicBezTo>
                <a:cubicBezTo>
                  <a:pt x="70" y="112"/>
                  <a:pt x="71" y="113"/>
                  <a:pt x="72" y="113"/>
                </a:cubicBezTo>
                <a:cubicBezTo>
                  <a:pt x="76" y="116"/>
                  <a:pt x="81" y="117"/>
                  <a:pt x="86" y="118"/>
                </a:cubicBezTo>
                <a:cubicBezTo>
                  <a:pt x="87" y="118"/>
                  <a:pt x="88" y="118"/>
                  <a:pt x="89" y="118"/>
                </a:cubicBezTo>
                <a:cubicBezTo>
                  <a:pt x="92" y="118"/>
                  <a:pt x="94" y="118"/>
                  <a:pt x="96" y="117"/>
                </a:cubicBezTo>
                <a:cubicBezTo>
                  <a:pt x="102" y="114"/>
                  <a:pt x="103" y="107"/>
                  <a:pt x="98" y="103"/>
                </a:cubicBezTo>
                <a:cubicBezTo>
                  <a:pt x="96" y="102"/>
                  <a:pt x="94" y="101"/>
                  <a:pt x="92" y="100"/>
                </a:cubicBezTo>
                <a:cubicBezTo>
                  <a:pt x="87" y="98"/>
                  <a:pt x="82" y="96"/>
                  <a:pt x="77" y="93"/>
                </a:cubicBezTo>
                <a:cubicBezTo>
                  <a:pt x="69" y="89"/>
                  <a:pt x="64" y="82"/>
                  <a:pt x="65" y="73"/>
                </a:cubicBezTo>
                <a:cubicBezTo>
                  <a:pt x="66" y="62"/>
                  <a:pt x="72" y="55"/>
                  <a:pt x="81" y="52"/>
                </a:cubicBezTo>
                <a:cubicBezTo>
                  <a:pt x="86" y="50"/>
                  <a:pt x="85" y="50"/>
                  <a:pt x="85" y="46"/>
                </a:cubicBezTo>
                <a:cubicBezTo>
                  <a:pt x="85" y="45"/>
                  <a:pt x="85" y="43"/>
                  <a:pt x="85" y="42"/>
                </a:cubicBezTo>
                <a:cubicBezTo>
                  <a:pt x="85" y="39"/>
                  <a:pt x="86" y="38"/>
                  <a:pt x="89" y="38"/>
                </a:cubicBezTo>
                <a:cubicBezTo>
                  <a:pt x="89" y="38"/>
                  <a:pt x="90" y="38"/>
                  <a:pt x="90" y="38"/>
                </a:cubicBezTo>
                <a:cubicBezTo>
                  <a:pt x="90" y="38"/>
                  <a:pt x="91" y="38"/>
                  <a:pt x="92" y="38"/>
                </a:cubicBezTo>
                <a:cubicBezTo>
                  <a:pt x="92" y="38"/>
                  <a:pt x="92" y="38"/>
                  <a:pt x="93" y="38"/>
                </a:cubicBezTo>
                <a:cubicBezTo>
                  <a:pt x="99" y="38"/>
                  <a:pt x="99" y="38"/>
                  <a:pt x="99" y="45"/>
                </a:cubicBezTo>
                <a:cubicBezTo>
                  <a:pt x="99" y="49"/>
                  <a:pt x="99" y="49"/>
                  <a:pt x="104" y="50"/>
                </a:cubicBezTo>
                <a:cubicBezTo>
                  <a:pt x="107" y="51"/>
                  <a:pt x="111" y="52"/>
                  <a:pt x="114" y="53"/>
                </a:cubicBezTo>
                <a:cubicBezTo>
                  <a:pt x="116" y="54"/>
                  <a:pt x="117" y="55"/>
                  <a:pt x="116" y="57"/>
                </a:cubicBezTo>
                <a:cubicBezTo>
                  <a:pt x="115" y="60"/>
                  <a:pt x="115" y="63"/>
                  <a:pt x="114" y="66"/>
                </a:cubicBezTo>
                <a:cubicBezTo>
                  <a:pt x="113" y="68"/>
                  <a:pt x="113" y="69"/>
                  <a:pt x="112" y="69"/>
                </a:cubicBezTo>
                <a:cubicBezTo>
                  <a:pt x="111" y="69"/>
                  <a:pt x="110" y="68"/>
                  <a:pt x="109" y="68"/>
                </a:cubicBezTo>
                <a:cubicBezTo>
                  <a:pt x="105" y="66"/>
                  <a:pt x="100" y="65"/>
                  <a:pt x="95" y="65"/>
                </a:cubicBezTo>
                <a:cubicBezTo>
                  <a:pt x="94" y="65"/>
                  <a:pt x="93" y="65"/>
                  <a:pt x="93" y="65"/>
                </a:cubicBezTo>
                <a:cubicBezTo>
                  <a:pt x="91" y="65"/>
                  <a:pt x="89" y="65"/>
                  <a:pt x="88" y="65"/>
                </a:cubicBezTo>
                <a:cubicBezTo>
                  <a:pt x="83" y="68"/>
                  <a:pt x="82" y="73"/>
                  <a:pt x="86" y="77"/>
                </a:cubicBezTo>
                <a:cubicBezTo>
                  <a:pt x="89" y="78"/>
                  <a:pt x="91" y="80"/>
                  <a:pt x="94" y="81"/>
                </a:cubicBezTo>
                <a:cubicBezTo>
                  <a:pt x="98" y="83"/>
                  <a:pt x="102" y="84"/>
                  <a:pt x="107" y="87"/>
                </a:cubicBezTo>
                <a:cubicBezTo>
                  <a:pt x="121" y="94"/>
                  <a:pt x="124" y="111"/>
                  <a:pt x="115" y="123"/>
                </a:cubicBezTo>
                <a:close/>
                <a:moveTo>
                  <a:pt x="92" y="0"/>
                </a:moveTo>
                <a:cubicBezTo>
                  <a:pt x="41" y="0"/>
                  <a:pt x="0" y="41"/>
                  <a:pt x="0" y="92"/>
                </a:cubicBezTo>
                <a:cubicBezTo>
                  <a:pt x="0" y="143"/>
                  <a:pt x="41" y="184"/>
                  <a:pt x="92" y="184"/>
                </a:cubicBezTo>
                <a:cubicBezTo>
                  <a:pt x="143" y="184"/>
                  <a:pt x="184" y="143"/>
                  <a:pt x="184" y="92"/>
                </a:cubicBezTo>
                <a:cubicBezTo>
                  <a:pt x="184" y="41"/>
                  <a:pt x="143" y="0"/>
                  <a:pt x="92" y="0"/>
                </a:cubicBezTo>
                <a:close/>
                <a:moveTo>
                  <a:pt x="92" y="172"/>
                </a:moveTo>
                <a:cubicBezTo>
                  <a:pt x="48" y="172"/>
                  <a:pt x="12" y="136"/>
                  <a:pt x="12" y="92"/>
                </a:cubicBezTo>
                <a:cubicBezTo>
                  <a:pt x="12" y="48"/>
                  <a:pt x="48" y="12"/>
                  <a:pt x="92" y="12"/>
                </a:cubicBezTo>
                <a:cubicBezTo>
                  <a:pt x="136" y="12"/>
                  <a:pt x="172" y="48"/>
                  <a:pt x="172" y="92"/>
                </a:cubicBezTo>
                <a:cubicBezTo>
                  <a:pt x="172" y="136"/>
                  <a:pt x="136" y="172"/>
                  <a:pt x="92" y="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12" name="Рисунок 11" descr="istockphoto-1186913714-612x6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2143116"/>
            <a:ext cx="3643338" cy="3309961"/>
          </a:xfrm>
          <a:prstGeom prst="rect">
            <a:avLst/>
          </a:prstGeom>
        </p:spPr>
      </p:pic>
      <p:sp>
        <p:nvSpPr>
          <p:cNvPr id="13" name="Freeform 9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4071934" y="2143116"/>
            <a:ext cx="448500" cy="449485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96 w 192"/>
              <a:gd name="T11" fmla="*/ 180 h 192"/>
              <a:gd name="T12" fmla="*/ 12 w 192"/>
              <a:gd name="T13" fmla="*/ 96 h 192"/>
              <a:gd name="T14" fmla="*/ 96 w 192"/>
              <a:gd name="T15" fmla="*/ 12 h 192"/>
              <a:gd name="T16" fmla="*/ 180 w 192"/>
              <a:gd name="T17" fmla="*/ 96 h 192"/>
              <a:gd name="T18" fmla="*/ 96 w 192"/>
              <a:gd name="T19" fmla="*/ 180 h 192"/>
              <a:gd name="T20" fmla="*/ 103 w 192"/>
              <a:gd name="T21" fmla="*/ 47 h 192"/>
              <a:gd name="T22" fmla="*/ 99 w 192"/>
              <a:gd name="T23" fmla="*/ 48 h 192"/>
              <a:gd name="T24" fmla="*/ 94 w 192"/>
              <a:gd name="T25" fmla="*/ 54 h 192"/>
              <a:gd name="T26" fmla="*/ 86 w 192"/>
              <a:gd name="T27" fmla="*/ 63 h 192"/>
              <a:gd name="T28" fmla="*/ 74 w 192"/>
              <a:gd name="T29" fmla="*/ 70 h 192"/>
              <a:gd name="T30" fmla="*/ 67 w 192"/>
              <a:gd name="T31" fmla="*/ 74 h 192"/>
              <a:gd name="T32" fmla="*/ 65 w 192"/>
              <a:gd name="T33" fmla="*/ 79 h 192"/>
              <a:gd name="T34" fmla="*/ 67 w 192"/>
              <a:gd name="T35" fmla="*/ 83 h 192"/>
              <a:gd name="T36" fmla="*/ 72 w 192"/>
              <a:gd name="T37" fmla="*/ 86 h 192"/>
              <a:gd name="T38" fmla="*/ 93 w 192"/>
              <a:gd name="T39" fmla="*/ 73 h 192"/>
              <a:gd name="T40" fmla="*/ 93 w 192"/>
              <a:gd name="T41" fmla="*/ 130 h 192"/>
              <a:gd name="T42" fmla="*/ 96 w 192"/>
              <a:gd name="T43" fmla="*/ 138 h 192"/>
              <a:gd name="T44" fmla="*/ 102 w 192"/>
              <a:gd name="T45" fmla="*/ 140 h 192"/>
              <a:gd name="T46" fmla="*/ 110 w 192"/>
              <a:gd name="T47" fmla="*/ 128 h 192"/>
              <a:gd name="T48" fmla="*/ 110 w 192"/>
              <a:gd name="T49" fmla="*/ 56 h 192"/>
              <a:gd name="T50" fmla="*/ 108 w 192"/>
              <a:gd name="T51" fmla="*/ 49 h 192"/>
              <a:gd name="T52" fmla="*/ 103 w 192"/>
              <a:gd name="T53" fmla="*/ 47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96" y="180"/>
                </a:moveTo>
                <a:cubicBezTo>
                  <a:pt x="50" y="180"/>
                  <a:pt x="12" y="142"/>
                  <a:pt x="12" y="96"/>
                </a:cubicBezTo>
                <a:cubicBezTo>
                  <a:pt x="12" y="50"/>
                  <a:pt x="50" y="12"/>
                  <a:pt x="96" y="12"/>
                </a:cubicBezTo>
                <a:cubicBezTo>
                  <a:pt x="142" y="12"/>
                  <a:pt x="180" y="50"/>
                  <a:pt x="180" y="96"/>
                </a:cubicBezTo>
                <a:cubicBezTo>
                  <a:pt x="180" y="142"/>
                  <a:pt x="142" y="180"/>
                  <a:pt x="96" y="180"/>
                </a:cubicBezTo>
                <a:close/>
                <a:moveTo>
                  <a:pt x="103" y="47"/>
                </a:moveTo>
                <a:cubicBezTo>
                  <a:pt x="101" y="47"/>
                  <a:pt x="100" y="47"/>
                  <a:pt x="99" y="48"/>
                </a:cubicBezTo>
                <a:cubicBezTo>
                  <a:pt x="98" y="49"/>
                  <a:pt x="97" y="51"/>
                  <a:pt x="94" y="54"/>
                </a:cubicBezTo>
                <a:cubicBezTo>
                  <a:pt x="92" y="57"/>
                  <a:pt x="89" y="60"/>
                  <a:pt x="86" y="63"/>
                </a:cubicBezTo>
                <a:cubicBezTo>
                  <a:pt x="83" y="65"/>
                  <a:pt x="79" y="68"/>
                  <a:pt x="74" y="70"/>
                </a:cubicBezTo>
                <a:cubicBezTo>
                  <a:pt x="71" y="72"/>
                  <a:pt x="69" y="73"/>
                  <a:pt x="67" y="74"/>
                </a:cubicBezTo>
                <a:cubicBezTo>
                  <a:pt x="66" y="75"/>
                  <a:pt x="65" y="76"/>
                  <a:pt x="65" y="79"/>
                </a:cubicBezTo>
                <a:cubicBezTo>
                  <a:pt x="65" y="80"/>
                  <a:pt x="66" y="82"/>
                  <a:pt x="67" y="83"/>
                </a:cubicBezTo>
                <a:cubicBezTo>
                  <a:pt x="69" y="85"/>
                  <a:pt x="70" y="86"/>
                  <a:pt x="72" y="86"/>
                </a:cubicBezTo>
                <a:cubicBezTo>
                  <a:pt x="76" y="86"/>
                  <a:pt x="83" y="81"/>
                  <a:pt x="93" y="73"/>
                </a:cubicBezTo>
                <a:cubicBezTo>
                  <a:pt x="93" y="130"/>
                  <a:pt x="93" y="130"/>
                  <a:pt x="93" y="130"/>
                </a:cubicBezTo>
                <a:cubicBezTo>
                  <a:pt x="93" y="133"/>
                  <a:pt x="94" y="136"/>
                  <a:pt x="96" y="138"/>
                </a:cubicBezTo>
                <a:cubicBezTo>
                  <a:pt x="97" y="139"/>
                  <a:pt x="99" y="140"/>
                  <a:pt x="102" y="140"/>
                </a:cubicBezTo>
                <a:cubicBezTo>
                  <a:pt x="107" y="140"/>
                  <a:pt x="110" y="136"/>
                  <a:pt x="110" y="128"/>
                </a:cubicBezTo>
                <a:cubicBezTo>
                  <a:pt x="110" y="56"/>
                  <a:pt x="110" y="56"/>
                  <a:pt x="110" y="56"/>
                </a:cubicBezTo>
                <a:cubicBezTo>
                  <a:pt x="110" y="53"/>
                  <a:pt x="110" y="51"/>
                  <a:pt x="108" y="49"/>
                </a:cubicBezTo>
                <a:cubicBezTo>
                  <a:pt x="107" y="48"/>
                  <a:pt x="105" y="47"/>
                  <a:pt x="103" y="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4" name="Freeform 8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4071934" y="3214686"/>
            <a:ext cx="447514" cy="449485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96 w 192"/>
              <a:gd name="T11" fmla="*/ 180 h 192"/>
              <a:gd name="T12" fmla="*/ 12 w 192"/>
              <a:gd name="T13" fmla="*/ 96 h 192"/>
              <a:gd name="T14" fmla="*/ 96 w 192"/>
              <a:gd name="T15" fmla="*/ 12 h 192"/>
              <a:gd name="T16" fmla="*/ 180 w 192"/>
              <a:gd name="T17" fmla="*/ 96 h 192"/>
              <a:gd name="T18" fmla="*/ 96 w 192"/>
              <a:gd name="T19" fmla="*/ 180 h 192"/>
              <a:gd name="T20" fmla="*/ 125 w 192"/>
              <a:gd name="T21" fmla="*/ 126 h 192"/>
              <a:gd name="T22" fmla="*/ 118 w 192"/>
              <a:gd name="T23" fmla="*/ 124 h 192"/>
              <a:gd name="T24" fmla="*/ 85 w 192"/>
              <a:gd name="T25" fmla="*/ 124 h 192"/>
              <a:gd name="T26" fmla="*/ 89 w 192"/>
              <a:gd name="T27" fmla="*/ 120 h 192"/>
              <a:gd name="T28" fmla="*/ 101 w 192"/>
              <a:gd name="T29" fmla="*/ 108 h 192"/>
              <a:gd name="T30" fmla="*/ 115 w 192"/>
              <a:gd name="T31" fmla="*/ 97 h 192"/>
              <a:gd name="T32" fmla="*/ 123 w 192"/>
              <a:gd name="T33" fmla="*/ 87 h 192"/>
              <a:gd name="T34" fmla="*/ 126 w 192"/>
              <a:gd name="T35" fmla="*/ 73 h 192"/>
              <a:gd name="T36" fmla="*/ 125 w 192"/>
              <a:gd name="T37" fmla="*/ 63 h 192"/>
              <a:gd name="T38" fmla="*/ 119 w 192"/>
              <a:gd name="T39" fmla="*/ 55 h 192"/>
              <a:gd name="T40" fmla="*/ 112 w 192"/>
              <a:gd name="T41" fmla="*/ 50 h 192"/>
              <a:gd name="T42" fmla="*/ 96 w 192"/>
              <a:gd name="T43" fmla="*/ 47 h 192"/>
              <a:gd name="T44" fmla="*/ 82 w 192"/>
              <a:gd name="T45" fmla="*/ 49 h 192"/>
              <a:gd name="T46" fmla="*/ 72 w 192"/>
              <a:gd name="T47" fmla="*/ 55 h 192"/>
              <a:gd name="T48" fmla="*/ 66 w 192"/>
              <a:gd name="T49" fmla="*/ 64 h 192"/>
              <a:gd name="T50" fmla="*/ 64 w 192"/>
              <a:gd name="T51" fmla="*/ 73 h 192"/>
              <a:gd name="T52" fmla="*/ 66 w 192"/>
              <a:gd name="T53" fmla="*/ 78 h 192"/>
              <a:gd name="T54" fmla="*/ 72 w 192"/>
              <a:gd name="T55" fmla="*/ 80 h 192"/>
              <a:gd name="T56" fmla="*/ 77 w 192"/>
              <a:gd name="T57" fmla="*/ 78 h 192"/>
              <a:gd name="T58" fmla="*/ 80 w 192"/>
              <a:gd name="T59" fmla="*/ 72 h 192"/>
              <a:gd name="T60" fmla="*/ 82 w 192"/>
              <a:gd name="T61" fmla="*/ 67 h 192"/>
              <a:gd name="T62" fmla="*/ 95 w 192"/>
              <a:gd name="T63" fmla="*/ 60 h 192"/>
              <a:gd name="T64" fmla="*/ 102 w 192"/>
              <a:gd name="T65" fmla="*/ 61 h 192"/>
              <a:gd name="T66" fmla="*/ 107 w 192"/>
              <a:gd name="T67" fmla="*/ 66 h 192"/>
              <a:gd name="T68" fmla="*/ 109 w 192"/>
              <a:gd name="T69" fmla="*/ 73 h 192"/>
              <a:gd name="T70" fmla="*/ 108 w 192"/>
              <a:gd name="T71" fmla="*/ 81 h 192"/>
              <a:gd name="T72" fmla="*/ 102 w 192"/>
              <a:gd name="T73" fmla="*/ 88 h 192"/>
              <a:gd name="T74" fmla="*/ 94 w 192"/>
              <a:gd name="T75" fmla="*/ 96 h 192"/>
              <a:gd name="T76" fmla="*/ 84 w 192"/>
              <a:gd name="T77" fmla="*/ 104 h 192"/>
              <a:gd name="T78" fmla="*/ 69 w 192"/>
              <a:gd name="T79" fmla="*/ 118 h 192"/>
              <a:gd name="T80" fmla="*/ 66 w 192"/>
              <a:gd name="T81" fmla="*/ 124 h 192"/>
              <a:gd name="T82" fmla="*/ 64 w 192"/>
              <a:gd name="T83" fmla="*/ 130 h 192"/>
              <a:gd name="T84" fmla="*/ 67 w 192"/>
              <a:gd name="T85" fmla="*/ 136 h 192"/>
              <a:gd name="T86" fmla="*/ 74 w 192"/>
              <a:gd name="T87" fmla="*/ 139 h 192"/>
              <a:gd name="T88" fmla="*/ 120 w 192"/>
              <a:gd name="T89" fmla="*/ 139 h 192"/>
              <a:gd name="T90" fmla="*/ 126 w 192"/>
              <a:gd name="T91" fmla="*/ 137 h 192"/>
              <a:gd name="T92" fmla="*/ 128 w 192"/>
              <a:gd name="T93" fmla="*/ 132 h 192"/>
              <a:gd name="T94" fmla="*/ 125 w 192"/>
              <a:gd name="T95" fmla="*/ 12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96" y="180"/>
                </a:moveTo>
                <a:cubicBezTo>
                  <a:pt x="50" y="180"/>
                  <a:pt x="12" y="142"/>
                  <a:pt x="12" y="96"/>
                </a:cubicBezTo>
                <a:cubicBezTo>
                  <a:pt x="12" y="50"/>
                  <a:pt x="50" y="12"/>
                  <a:pt x="96" y="12"/>
                </a:cubicBezTo>
                <a:cubicBezTo>
                  <a:pt x="142" y="12"/>
                  <a:pt x="180" y="50"/>
                  <a:pt x="180" y="96"/>
                </a:cubicBezTo>
                <a:cubicBezTo>
                  <a:pt x="180" y="142"/>
                  <a:pt x="142" y="180"/>
                  <a:pt x="96" y="180"/>
                </a:cubicBezTo>
                <a:close/>
                <a:moveTo>
                  <a:pt x="125" y="126"/>
                </a:moveTo>
                <a:cubicBezTo>
                  <a:pt x="124" y="125"/>
                  <a:pt x="121" y="124"/>
                  <a:pt x="118" y="124"/>
                </a:cubicBezTo>
                <a:cubicBezTo>
                  <a:pt x="85" y="124"/>
                  <a:pt x="85" y="124"/>
                  <a:pt x="85" y="124"/>
                </a:cubicBezTo>
                <a:cubicBezTo>
                  <a:pt x="87" y="123"/>
                  <a:pt x="88" y="121"/>
                  <a:pt x="89" y="120"/>
                </a:cubicBezTo>
                <a:cubicBezTo>
                  <a:pt x="91" y="117"/>
                  <a:pt x="95" y="113"/>
                  <a:pt x="101" y="108"/>
                </a:cubicBezTo>
                <a:cubicBezTo>
                  <a:pt x="108" y="103"/>
                  <a:pt x="112" y="99"/>
                  <a:pt x="115" y="97"/>
                </a:cubicBezTo>
                <a:cubicBezTo>
                  <a:pt x="117" y="95"/>
                  <a:pt x="120" y="91"/>
                  <a:pt x="123" y="87"/>
                </a:cubicBezTo>
                <a:cubicBezTo>
                  <a:pt x="125" y="83"/>
                  <a:pt x="126" y="78"/>
                  <a:pt x="126" y="73"/>
                </a:cubicBezTo>
                <a:cubicBezTo>
                  <a:pt x="126" y="70"/>
                  <a:pt x="126" y="66"/>
                  <a:pt x="125" y="63"/>
                </a:cubicBezTo>
                <a:cubicBezTo>
                  <a:pt x="123" y="60"/>
                  <a:pt x="122" y="58"/>
                  <a:pt x="119" y="55"/>
                </a:cubicBezTo>
                <a:cubicBezTo>
                  <a:pt x="117" y="53"/>
                  <a:pt x="115" y="51"/>
                  <a:pt x="112" y="50"/>
                </a:cubicBezTo>
                <a:cubicBezTo>
                  <a:pt x="107" y="48"/>
                  <a:pt x="102" y="47"/>
                  <a:pt x="96" y="47"/>
                </a:cubicBezTo>
                <a:cubicBezTo>
                  <a:pt x="90" y="47"/>
                  <a:pt x="86" y="48"/>
                  <a:pt x="82" y="49"/>
                </a:cubicBezTo>
                <a:cubicBezTo>
                  <a:pt x="78" y="51"/>
                  <a:pt x="75" y="53"/>
                  <a:pt x="72" y="55"/>
                </a:cubicBezTo>
                <a:cubicBezTo>
                  <a:pt x="69" y="58"/>
                  <a:pt x="67" y="61"/>
                  <a:pt x="66" y="64"/>
                </a:cubicBezTo>
                <a:cubicBezTo>
                  <a:pt x="65" y="67"/>
                  <a:pt x="64" y="70"/>
                  <a:pt x="64" y="73"/>
                </a:cubicBezTo>
                <a:cubicBezTo>
                  <a:pt x="64" y="75"/>
                  <a:pt x="65" y="77"/>
                  <a:pt x="66" y="78"/>
                </a:cubicBezTo>
                <a:cubicBezTo>
                  <a:pt x="68" y="80"/>
                  <a:pt x="69" y="80"/>
                  <a:pt x="72" y="80"/>
                </a:cubicBezTo>
                <a:cubicBezTo>
                  <a:pt x="74" y="80"/>
                  <a:pt x="76" y="80"/>
                  <a:pt x="77" y="78"/>
                </a:cubicBezTo>
                <a:cubicBezTo>
                  <a:pt x="78" y="77"/>
                  <a:pt x="79" y="75"/>
                  <a:pt x="80" y="72"/>
                </a:cubicBezTo>
                <a:cubicBezTo>
                  <a:pt x="81" y="69"/>
                  <a:pt x="82" y="67"/>
                  <a:pt x="82" y="67"/>
                </a:cubicBezTo>
                <a:cubicBezTo>
                  <a:pt x="85" y="62"/>
                  <a:pt x="90" y="60"/>
                  <a:pt x="95" y="60"/>
                </a:cubicBezTo>
                <a:cubicBezTo>
                  <a:pt x="98" y="60"/>
                  <a:pt x="100" y="60"/>
                  <a:pt x="102" y="61"/>
                </a:cubicBezTo>
                <a:cubicBezTo>
                  <a:pt x="104" y="62"/>
                  <a:pt x="106" y="64"/>
                  <a:pt x="107" y="66"/>
                </a:cubicBezTo>
                <a:cubicBezTo>
                  <a:pt x="109" y="68"/>
                  <a:pt x="109" y="71"/>
                  <a:pt x="109" y="73"/>
                </a:cubicBezTo>
                <a:cubicBezTo>
                  <a:pt x="109" y="76"/>
                  <a:pt x="109" y="78"/>
                  <a:pt x="108" y="81"/>
                </a:cubicBezTo>
                <a:cubicBezTo>
                  <a:pt x="106" y="83"/>
                  <a:pt x="105" y="86"/>
                  <a:pt x="102" y="88"/>
                </a:cubicBezTo>
                <a:cubicBezTo>
                  <a:pt x="100" y="91"/>
                  <a:pt x="97" y="93"/>
                  <a:pt x="94" y="96"/>
                </a:cubicBezTo>
                <a:cubicBezTo>
                  <a:pt x="92" y="97"/>
                  <a:pt x="89" y="100"/>
                  <a:pt x="84" y="104"/>
                </a:cubicBezTo>
                <a:cubicBezTo>
                  <a:pt x="80" y="108"/>
                  <a:pt x="75" y="113"/>
                  <a:pt x="69" y="118"/>
                </a:cubicBezTo>
                <a:cubicBezTo>
                  <a:pt x="68" y="120"/>
                  <a:pt x="67" y="122"/>
                  <a:pt x="66" y="124"/>
                </a:cubicBezTo>
                <a:cubicBezTo>
                  <a:pt x="65" y="127"/>
                  <a:pt x="64" y="129"/>
                  <a:pt x="64" y="130"/>
                </a:cubicBezTo>
                <a:cubicBezTo>
                  <a:pt x="64" y="132"/>
                  <a:pt x="65" y="134"/>
                  <a:pt x="67" y="136"/>
                </a:cubicBezTo>
                <a:cubicBezTo>
                  <a:pt x="68" y="138"/>
                  <a:pt x="71" y="139"/>
                  <a:pt x="74" y="139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23" y="139"/>
                  <a:pt x="125" y="138"/>
                  <a:pt x="126" y="137"/>
                </a:cubicBezTo>
                <a:cubicBezTo>
                  <a:pt x="127" y="135"/>
                  <a:pt x="128" y="134"/>
                  <a:pt x="128" y="132"/>
                </a:cubicBezTo>
                <a:cubicBezTo>
                  <a:pt x="128" y="129"/>
                  <a:pt x="127" y="127"/>
                  <a:pt x="125" y="1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357298"/>
            <a:ext cx="3714776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в подавляющем большинстве это школьники, окончившие 9 классов и тем самым получившие основное общее образование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52"/>
            <a:ext cx="5643570" cy="4286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Century Gothic" pitchFamily="34" charset="0"/>
              </a:rPr>
              <a:t>Абитуриенты</a:t>
            </a:r>
            <a:endParaRPr lang="ru-RU" sz="2400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1357298"/>
            <a:ext cx="4000560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при возможности и наличии свободных мест на 2 курс принимаются и выпускники 11 классов, имеющих аттестат об общем среднем образовании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3785785" y="2072075"/>
            <a:ext cx="1429554" cy="1588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Рисунок 13" descr="istockphoto-1331574229-612x61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lum contrast="-30000"/>
          </a:blip>
          <a:stretch>
            <a:fillRect/>
          </a:stretch>
        </p:blipFill>
        <p:spPr>
          <a:xfrm>
            <a:off x="1571604" y="2714620"/>
            <a:ext cx="6072230" cy="3800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364330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857364"/>
            <a:ext cx="4357718" cy="285752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214290"/>
            <a:ext cx="5214942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entury Gothic" pitchFamily="34" charset="0"/>
              </a:rPr>
              <a:t>Поступление</a:t>
            </a:r>
            <a:endParaRPr lang="ru-RU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4942" y="1357298"/>
            <a:ext cx="357190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Вступительные экзамены, собеседования или тесты для поступления в колледж не предусмотрены законодательством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6380" y="3714752"/>
            <a:ext cx="3571900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itchFamily="34" charset="0"/>
              </a:rPr>
              <a:t>Отбор на имеющиеся вакансии, установленные колледжем на 1 курс для абитуриентов, осуществляется по баллам, набранным ими при завершении 9 класса школы</a:t>
            </a:r>
          </a:p>
        </p:txBody>
      </p:sp>
      <p:pic>
        <p:nvPicPr>
          <p:cNvPr id="5" name="Рисунок 4" descr="8ffc19192062149d8360ad9b0423b28e.jpg"/>
          <p:cNvPicPr>
            <a:picLocks noChangeAspect="1"/>
          </p:cNvPicPr>
          <p:nvPr/>
        </p:nvPicPr>
        <p:blipFill>
          <a:blip r:embed="rId2"/>
          <a:srcRect l="12500" r="3125"/>
          <a:stretch>
            <a:fillRect/>
          </a:stretch>
        </p:blipFill>
        <p:spPr>
          <a:xfrm>
            <a:off x="357158" y="2000240"/>
            <a:ext cx="4357718" cy="2905145"/>
          </a:xfrm>
          <a:prstGeom prst="rect">
            <a:avLst/>
          </a:prstGeom>
        </p:spPr>
      </p:pic>
      <p:sp>
        <p:nvSpPr>
          <p:cNvPr id="8" name="Дуга 7"/>
          <p:cNvSpPr/>
          <p:nvPr/>
        </p:nvSpPr>
        <p:spPr>
          <a:xfrm>
            <a:off x="4714876" y="428604"/>
            <a:ext cx="1571636" cy="1500198"/>
          </a:xfrm>
          <a:prstGeom prst="arc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13475601">
            <a:off x="4869987" y="2479106"/>
            <a:ext cx="1571636" cy="1500198"/>
          </a:xfrm>
          <a:prstGeom prst="arc">
            <a:avLst/>
          </a:prstGeom>
          <a:noFill/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4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85728"/>
            <a:ext cx="5429256" cy="7143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Century Gothic" pitchFamily="34" charset="0"/>
              </a:rPr>
              <a:t>Стоимость обучения</a:t>
            </a:r>
            <a:endParaRPr lang="ru-RU" sz="2400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1428736"/>
            <a:ext cx="592935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На 2022-2023 учебный год стоимость обучения по специальности 40.02.01 установлена Приказом директора колледжа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500438"/>
            <a:ext cx="2214578" cy="9286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5000636"/>
            <a:ext cx="2214578" cy="9286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5000636"/>
            <a:ext cx="2214578" cy="9286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5000636"/>
            <a:ext cx="2214578" cy="9286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357554" y="3500438"/>
            <a:ext cx="2214578" cy="9286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072198" y="3500438"/>
            <a:ext cx="2214578" cy="9286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215074" y="3786190"/>
            <a:ext cx="1928826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6 семестров</a:t>
            </a:r>
            <a:endParaRPr lang="ru-RU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3786190"/>
            <a:ext cx="185738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1 семестр 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3786190"/>
            <a:ext cx="92869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1 год</a:t>
            </a:r>
            <a:endParaRPr lang="ru-RU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5286388"/>
            <a:ext cx="2000264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47 000 рублей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5286388"/>
            <a:ext cx="2000264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94 000 рублей</a:t>
            </a:r>
            <a:endParaRPr lang="ru-RU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5286388"/>
            <a:ext cx="214314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282 000 рублей</a:t>
            </a:r>
            <a:endParaRPr lang="ru-RU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8" name="Прямая соединительная линия 17"/>
          <p:cNvCxnSpPr>
            <a:stCxn id="11" idx="2"/>
            <a:endCxn id="14" idx="0"/>
          </p:cNvCxnSpPr>
          <p:nvPr/>
        </p:nvCxnSpPr>
        <p:spPr>
          <a:xfrm rot="5400000">
            <a:off x="1393009" y="4714884"/>
            <a:ext cx="571504" cy="1588"/>
          </a:xfrm>
          <a:prstGeom prst="line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6" idx="2"/>
            <a:endCxn id="12" idx="0"/>
          </p:cNvCxnSpPr>
          <p:nvPr/>
        </p:nvCxnSpPr>
        <p:spPr>
          <a:xfrm rot="5400000">
            <a:off x="6893735" y="4714884"/>
            <a:ext cx="571504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5" idx="2"/>
            <a:endCxn id="13" idx="0"/>
          </p:cNvCxnSpPr>
          <p:nvPr/>
        </p:nvCxnSpPr>
        <p:spPr>
          <a:xfrm rot="5400000">
            <a:off x="4179091" y="4714884"/>
            <a:ext cx="571504" cy="1588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2107389" y="1893083"/>
            <a:ext cx="928694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 descr="i.jpg"/>
          <p:cNvPicPr>
            <a:picLocks noChangeAspect="1"/>
          </p:cNvPicPr>
          <p:nvPr/>
        </p:nvPicPr>
        <p:blipFill>
          <a:blip r:embed="rId2">
            <a:lum bright="-10000" contrast="30000"/>
          </a:blip>
          <a:srcRect t="15625" b="6250"/>
          <a:stretch>
            <a:fillRect/>
          </a:stretch>
        </p:blipFill>
        <p:spPr>
          <a:xfrm>
            <a:off x="142844" y="1214422"/>
            <a:ext cx="2643206" cy="2065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786314" y="0"/>
            <a:ext cx="43576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1285860"/>
            <a:ext cx="3857652" cy="292895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14282" y="1714488"/>
            <a:ext cx="4286280" cy="20313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Условия обучения, взаимные права и обязанности</a:t>
            </a:r>
          </a:p>
          <a:p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сторон образовательного процесса: колледжа, законных представителей обучающегося и самого студента, закрепляются в письменном договоре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146" name="Picture 2" descr="https://sun9-15.userapi.com/impg/c858224/v858224913/128a59/7nD4VnM4vik.jpg?size=540x405&amp;quality=96&amp;sign=bb1c234258300dcbf1f8f715263150bf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00174"/>
            <a:ext cx="3905277" cy="29289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28604"/>
            <a:ext cx="4572000" cy="6429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entury Gothic" pitchFamily="34" charset="0"/>
              </a:rPr>
              <a:t>Условия обучения</a:t>
            </a:r>
            <a:endParaRPr lang="ru-RU" sz="2400" dirty="0">
              <a:latin typeface="Century Gothic" pitchFamily="34" charset="0"/>
            </a:endParaRPr>
          </a:p>
        </p:txBody>
      </p:sp>
      <p:pic>
        <p:nvPicPr>
          <p:cNvPr id="10" name="Рисунок 9" descr="pngwing.com (10)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2910" y="3857628"/>
            <a:ext cx="3390251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B20YmalavHtY9LMK57Idkg&quot;,&quot;gi&quot;:&quot;FGqgo8LJlWW1vXT3-lNxyg&quot;,&quot;ti&quot;:&quot;ui_elements&quot;,&quot;vs&quot;:{&quot;f&quot;:[1659],&quot;i&quot;:{&quot;d&quot;:&quot;B20YmalavHtY9LMK57Idkg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-Ag7XlR4ybTVHUwIy7QVUg&quot;,&quot;gi&quot;:&quot;FGqgo8LJlWW1vXT3-lNxyg&quot;,&quot;ti&quot;:&quot;ui_elements&quot;,&quot;vs&quot;:{&quot;f&quot;:[148],&quot;i&quot;:{&quot;d&quot;:&quot;-Ag7XlR4ybTVHUwIy7QVUg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8RX0smzwBHfyHzpf4RmHyA&quot;,&quot;gi&quot;:&quot;FGqgo8LJlWW1vXT3-lNxyg&quot;,&quot;ti&quot;:&quot;ui_elements&quot;,&quot;vs&quot;:{&quot;f&quot;:[1230],&quot;i&quot;:{&quot;d&quot;:&quot;8RX0smzwBHfyHzpf4RmHy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wbkKwXJoLQ09B9HAfkxPxw&quot;,&quot;gi&quot;:&quot;FGqgo8LJlWW1vXT3-lNxyg&quot;,&quot;ti&quot;:&quot;ui_elements&quot;,&quot;vs&quot;:{&quot;f&quot;:[305],&quot;i&quot;:{&quot;d&quot;:&quot;wbkKwXJoLQ09B9HAfkxPxw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Tt2jhthAppggbd9SGnc2zg&quot;,&quot;gi&quot;:&quot;FGqgo8LJlWW1vXT3-lNxyg&quot;,&quot;ti&quot;:&quot;ui_elements&quot;,&quot;vs&quot;:{&quot;f&quot;:[305],&quot;i&quot;:{&quot;d&quot;:&quot;Tt2jhthAppggbd9SGnc2zg&quot;,&quot;p&quot;:true}}}"/>
</p:tagLst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555</Words>
  <Application>Microsoft Office PowerPoint</Application>
  <PresentationFormat>Экран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3</cp:revision>
  <dcterms:modified xsi:type="dcterms:W3CDTF">2022-09-16T06:53:44Z</dcterms:modified>
</cp:coreProperties>
</file>