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2" r:id="rId4"/>
    <p:sldId id="278" r:id="rId5"/>
    <p:sldId id="286" r:id="rId6"/>
    <p:sldId id="285" r:id="rId7"/>
    <p:sldId id="283" r:id="rId8"/>
    <p:sldId id="281" r:id="rId9"/>
    <p:sldId id="287" r:id="rId10"/>
    <p:sldId id="259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hyperlink" Target="http://75arsenal.ru/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Мои документы\40215\фото\здание\P115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1"/>
            <a:ext cx="6840760" cy="72008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ГБПОУ МО «Серпуховский колледж»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776864" cy="5400600"/>
          </a:xfrm>
        </p:spPr>
        <p:txBody>
          <a:bodyPr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38.02.03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«Операционная деятельность в логистике»».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021288"/>
            <a:ext cx="223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Серпухов 2022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4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821537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Выпускник специальности «Операционная деятельность в логистике» готов:</a:t>
            </a:r>
          </a:p>
          <a:p>
            <a:endParaRPr lang="ru-RU" sz="2000" b="1" dirty="0" smtClean="0"/>
          </a:p>
          <a:p>
            <a:r>
              <a:rPr lang="ru-RU" sz="1850" dirty="0" smtClean="0"/>
              <a:t>* управлять логистическими процессами в сфере закупок, производства, сбыта, складирования, транспортировки;</a:t>
            </a:r>
          </a:p>
          <a:p>
            <a:r>
              <a:rPr lang="ru-RU" sz="1850" dirty="0" smtClean="0"/>
              <a:t>* планировать и организовывать </a:t>
            </a:r>
            <a:r>
              <a:rPr lang="ru-RU" sz="1850" dirty="0" err="1" smtClean="0"/>
              <a:t>логистическую</a:t>
            </a:r>
            <a:r>
              <a:rPr lang="ru-RU" sz="1850" dirty="0" smtClean="0"/>
              <a:t> деятельность организаций различных сфер деятельности;</a:t>
            </a:r>
          </a:p>
          <a:p>
            <a:r>
              <a:rPr lang="ru-RU" sz="1850" dirty="0" smtClean="0"/>
              <a:t>* планировать и организовывать </a:t>
            </a:r>
            <a:r>
              <a:rPr lang="ru-RU" sz="1850" dirty="0" err="1" smtClean="0"/>
              <a:t>таможенно-логистическую</a:t>
            </a:r>
            <a:r>
              <a:rPr lang="ru-RU" sz="1850" dirty="0" smtClean="0"/>
              <a:t> деятельность. </a:t>
            </a:r>
            <a:endParaRPr lang="ru-RU" sz="1850" dirty="0"/>
          </a:p>
        </p:txBody>
      </p:sp>
      <p:pic>
        <p:nvPicPr>
          <p:cNvPr id="5122" name="Picture 2" descr="https://pp.vk.me/c624523/v624523826/49db9/A7KQ3Yx8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345638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720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6F6F6F"/>
                </a:solidFill>
                <a:effectLst/>
                <a:latin typeface="Arial" pitchFamily="34" charset="0"/>
                <a:cs typeface="Arial" pitchFamily="34" charset="0"/>
              </a:rPr>
              <a:t>“Стартовые” оклады специалистов в области логистики, долл. США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F6F6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16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/>
              <a:t>Получив эту специальность, Вы можете работать в сферах, связанных с планированием и управлением движения материальных и информационных потоков. Занимать должности в отделах логистики, закупок, сбыта, продаж, транспортировки, маркетинга.</a:t>
            </a:r>
            <a:endParaRPr lang="ru-RU" sz="2100" dirty="0"/>
          </a:p>
        </p:txBody>
      </p:sp>
      <p:pic>
        <p:nvPicPr>
          <p:cNvPr id="26628" name="Picture 4" descr="https://pp.vk.me/c624523/v624523826/49e85/tPUSG9qjv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6953996" cy="3551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861551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Спасибо за внимание!!!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0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488" y="428604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Сроки обучения: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96752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9 классов – 2 года 10 месяцев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556792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классов -1год 10 месяцев.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выпускника – операционный логист.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17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P117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5841">
            <a:off x="4678864" y="2778699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3877649"/>
      </p:ext>
    </p:extLst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14422"/>
            <a:ext cx="807249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solidFill>
                  <a:srgbClr val="002060"/>
                </a:solidFill>
              </a:rPr>
              <a:t>Логистика – это наука об управлении и оптимизации потоками товаров, услуг и связанных с ними информационных и финансовых потоков в определенной сфере бизнеса для достижения поставленных целей. </a:t>
            </a:r>
            <a:r>
              <a:rPr lang="ru-RU" sz="1850" dirty="0" smtClean="0"/>
              <a:t/>
            </a:r>
            <a:br>
              <a:rPr lang="ru-RU" sz="1850" dirty="0" smtClean="0"/>
            </a:br>
            <a:endParaRPr lang="ru-RU" sz="185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6429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Логистика</a:t>
            </a:r>
            <a:endParaRPr lang="ru-RU" sz="2800" b="1" dirty="0"/>
          </a:p>
        </p:txBody>
      </p:sp>
      <p:pic>
        <p:nvPicPr>
          <p:cNvPr id="4098" name="Picture 2" descr="C:\Users\МК-2\Desktop\fm_logis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40090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К-2\Desktop\8534788-logistics_tradem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6632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06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2015-2016\Научно-исследовательская 2015-2016\120116экскурсия Воякина\Фото FM Ljgistic экскурсия\IMG_55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752528" cy="340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21196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Операционный логист – это специалист, который должен решать вопросы, связанные с оптимизацией различных рабочих процессов (снабжения, складирования, распределения, транспортировки и т.д.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7667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Verdana"/>
              </a:rPr>
              <a:t>Операционный  логист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 документы\2015-2016\Научно-исследовательская 2015-2016\120116экскурсия Воякина\Фото FM Ljgistic экскурсия\P119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3960440" cy="356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2015-2016\Научно-исследовательская 2015-2016\120116экскурсия Воякина\Фото FM Ljgistic экскурсия\IMG_5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36" y="3140968"/>
            <a:ext cx="4717032" cy="31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ументы\2015-2016\Научно-исследовательская 2015-2016\120116экскурсия Воякина\Фото FM Ljgistic экскурсия\120116\IMG_5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3671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2015-2016\Научно-исследовательская 2015-2016\120116экскурсия Воякина\Фото FM Ljgistic экскурсия\120116\IMG_5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764704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90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hrqmqds3o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E:\_2WsZLZ3i9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6274" cy="328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G:\82\Курсовые гр.82 (3 курс)\Минаева\NYwAD8kyOb0.jpg"/>
          <p:cNvPicPr>
            <a:picLocks noChangeAspect="1" noChangeArrowheads="1"/>
          </p:cNvPicPr>
          <p:nvPr/>
        </p:nvPicPr>
        <p:blipFill>
          <a:blip r:embed="rId4" cstate="print"/>
          <a:srcRect r="26316"/>
          <a:stretch>
            <a:fillRect/>
          </a:stretch>
        </p:blipFill>
        <p:spPr bwMode="auto">
          <a:xfrm>
            <a:off x="6444208" y="0"/>
            <a:ext cx="2088232" cy="365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Склад для логиста - Недвижимость и цены - DMReality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3743176" cy="249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Авто Новостной портал Твоя-Неделя - Страница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88640"/>
            <a:ext cx="3222724" cy="241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Что такое логистика? &quot; DP CARGO Service - транспортные услуг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348880"/>
            <a:ext cx="3117924" cy="233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Новости &quot; Страница 40 &quot; Гусевский политехнический технику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365104"/>
            <a:ext cx="3363788" cy="224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Продам ООО Завод сухих строительных смесей Основа в Серпухове; Продажа в Серпухове; Продам ООО Завод сухих строительных смесей 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45224"/>
            <a:ext cx="2553174" cy="1025525"/>
          </a:xfrm>
          <a:prstGeom prst="rect">
            <a:avLst/>
          </a:prstGeom>
          <a:noFill/>
        </p:spPr>
      </p:pic>
      <p:pic>
        <p:nvPicPr>
          <p:cNvPr id="5122" name="Picture 2" descr="C:\Users\МК-2\Desktop\e56e1daa303352ff0f9a1f38e46f25929cbe9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769536" cy="1008111"/>
          </a:xfrm>
          <a:prstGeom prst="rect">
            <a:avLst/>
          </a:prstGeom>
          <a:noFill/>
        </p:spPr>
      </p:pic>
      <p:pic>
        <p:nvPicPr>
          <p:cNvPr id="2" name="Рисунок 1" descr="Главная">
            <a:hlinkClick r:id="rId4" tooltip="&quot;Главная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04664"/>
            <a:ext cx="1152128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МИ узнали о переговорах по продаже части Metro Group владельцу &quot;Пятерочки&quot; , ZONE.VNT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484784"/>
            <a:ext cx="187220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рпуховский музыкально-драматический театр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692696"/>
            <a:ext cx="1080121" cy="9361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Складские комплексы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924944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340767"/>
            <a:ext cx="4392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FM LOGISNIC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Серпуховхлеб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«Межрегиональный центр предпринимательства Подмосковья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Дикси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Серпуховский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завод «Металлист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«МЕТРО Кэш энд Керри»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«СЕДО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Электроинтер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Немного барокко в осенней воде - часть 4. Необычный Серпухов (Серпухов, Россия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310" y="4653136"/>
            <a:ext cx="2370721" cy="156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День рождения &quot;Металлиста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97663" y="1814050"/>
            <a:ext cx="2514097" cy="15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Электроинтер - Серпуховский конденсаторный завод - конденсат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3645024"/>
            <a:ext cx="1589360" cy="154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Торговый центр Эго молл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5373216"/>
            <a:ext cx="1711300" cy="128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Олимпиада по логистике</a:t>
            </a:r>
            <a:endParaRPr lang="ru-RU" dirty="0"/>
          </a:p>
        </p:txBody>
      </p:sp>
      <p:pic>
        <p:nvPicPr>
          <p:cNvPr id="2050" name="Picture 2" descr="D:\Мои документы\2015-2016\Научно-исследовательская 2015-2016\Олимпиада ЛОГИСТЫ\олимриада ЛОГИСТЫ\P1190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425049" cy="3318787"/>
          </a:xfrm>
          <a:prstGeom prst="rect">
            <a:avLst/>
          </a:prstGeom>
          <a:noFill/>
        </p:spPr>
      </p:pic>
      <p:pic>
        <p:nvPicPr>
          <p:cNvPr id="2051" name="Picture 3" descr="D:\Мои документы\2015-2016\Научно-исследовательская 2015-2016\Олимпиада ЛОГИСТЫ\олимриада ЛОГИСТЫ\P119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2015-2016\Научно-исследовательская 2015-2016\мастер-класс по логистики\Новая папка\210116\P119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069513" cy="416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653136"/>
            <a:ext cx="4392488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- класс «Моя  профессия  - логист»</a:t>
            </a:r>
            <a:endParaRPr lang="ru-RU" dirty="0"/>
          </a:p>
        </p:txBody>
      </p:sp>
      <p:pic>
        <p:nvPicPr>
          <p:cNvPr id="3075" name="Picture 3" descr="D:\Мои документы\2015-2016\Научно-исследовательская 2015-2016\мастер-класс по логистики\P1180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Мои документы\2015-2016\Научно-исследовательская 2015-2016\мастер-класс по логистики\P11809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902" y="1412776"/>
            <a:ext cx="4441098" cy="333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1408</TotalTime>
  <Words>222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Wingdings 2</vt:lpstr>
      <vt:lpstr>Аспект</vt:lpstr>
      <vt:lpstr>ГБПОУ МО «Серпуховский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Олимпиада по логистике</vt:lpstr>
      <vt:lpstr>Мастер - класс «Моя  профессия  - логист»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70</cp:revision>
  <dcterms:created xsi:type="dcterms:W3CDTF">2013-03-30T14:09:30Z</dcterms:created>
  <dcterms:modified xsi:type="dcterms:W3CDTF">2022-09-20T09:13:24Z</dcterms:modified>
</cp:coreProperties>
</file>