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8" r:id="rId5"/>
    <p:sldId id="276" r:id="rId6"/>
    <p:sldId id="271" r:id="rId7"/>
    <p:sldId id="272" r:id="rId8"/>
    <p:sldId id="278" r:id="rId9"/>
    <p:sldId id="273" r:id="rId10"/>
    <p:sldId id="274" r:id="rId11"/>
    <p:sldId id="277" r:id="rId12"/>
    <p:sldId id="275" r:id="rId13"/>
    <p:sldId id="258" r:id="rId14"/>
    <p:sldId id="259" r:id="rId15"/>
    <p:sldId id="260" r:id="rId16"/>
    <p:sldId id="261" r:id="rId17"/>
    <p:sldId id="262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2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5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99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6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4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8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03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1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6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4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9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1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8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5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5BF05-A23B-4745-85C6-8704FF8FF53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B8F26-147D-44A8-BDF4-3FE2BE6D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94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70E12-0753-4720-AA24-AA6FAFA91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2235200"/>
            <a:ext cx="8791575" cy="2387600"/>
          </a:xfrm>
        </p:spPr>
        <p:txBody>
          <a:bodyPr/>
          <a:lstStyle/>
          <a:p>
            <a:pPr algn="ctr"/>
            <a:r>
              <a:rPr lang="ru-RU" dirty="0"/>
              <a:t>День открытых дверей</a:t>
            </a:r>
            <a:br>
              <a:rPr lang="ru-RU" dirty="0"/>
            </a:br>
            <a:r>
              <a:rPr lang="ru-RU" dirty="0" err="1"/>
              <a:t>ГБПОу</a:t>
            </a:r>
            <a:r>
              <a:rPr lang="ru-RU" dirty="0"/>
              <a:t> МО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«Серпуховский колледж»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15D75-8C0A-4EED-B66B-6CA56584D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137381"/>
            <a:ext cx="1099544" cy="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1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1 21 22.1">
            <a:extLst>
              <a:ext uri="{FF2B5EF4-FFF2-40B4-BE49-F238E27FC236}">
                <a16:creationId xmlns:a16="http://schemas.microsoft.com/office/drawing/2014/main" id="{E0628CE2-F480-4907-A160-CF6DDE3D05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80" y="2284657"/>
            <a:ext cx="4391211" cy="3541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1 21 23">
            <a:extLst>
              <a:ext uri="{FF2B5EF4-FFF2-40B4-BE49-F238E27FC236}">
                <a16:creationId xmlns:a16="http://schemas.microsoft.com/office/drawing/2014/main" id="{B0444165-38D9-40C3-B237-384047DC2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91" y="2461846"/>
            <a:ext cx="5808906" cy="3187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8B25923-249E-42E0-AB13-77DFE6721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Национальное достояние России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A52584-6A8C-429F-8306-8512CA2F3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137381"/>
            <a:ext cx="1099544" cy="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A51B00-40E3-407F-A088-8E59C33F5D6E}"/>
              </a:ext>
            </a:extLst>
          </p:cNvPr>
          <p:cNvSpPr/>
          <p:nvPr/>
        </p:nvSpPr>
        <p:spPr>
          <a:xfrm>
            <a:off x="1141413" y="1741251"/>
            <a:ext cx="9905998" cy="44982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D0014-D79F-4E65-A7F0-E0522E4F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Партнеры колледжа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D5D0665-6F0C-4BF0-A4E5-E6E2EB66C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1"/>
          <a:stretch/>
        </p:blipFill>
        <p:spPr bwMode="auto">
          <a:xfrm>
            <a:off x="5092591" y="4152728"/>
            <a:ext cx="2987020" cy="12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09DCB8-28C3-47E5-B00D-3551BA713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3613" y="4144016"/>
            <a:ext cx="734722" cy="1410660"/>
          </a:xfrm>
          <a:prstGeom prst="rect">
            <a:avLst/>
          </a:prstGeom>
        </p:spPr>
      </p:pic>
      <p:pic>
        <p:nvPicPr>
          <p:cNvPr id="1026" name="Picture 2" descr="tpp">
            <a:extLst>
              <a:ext uri="{FF2B5EF4-FFF2-40B4-BE49-F238E27FC236}">
                <a16:creationId xmlns:a16="http://schemas.microsoft.com/office/drawing/2014/main" id="{15C8AFC7-40A9-4ECF-A97C-3787DA54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36" y="2031883"/>
            <a:ext cx="1862823" cy="13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urbo_technika">
            <a:extLst>
              <a:ext uri="{FF2B5EF4-FFF2-40B4-BE49-F238E27FC236}">
                <a16:creationId xmlns:a16="http://schemas.microsoft.com/office/drawing/2014/main" id="{B4DC1B38-76D5-46CF-8D19-80C788795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74" y="192008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kizel">
            <a:extLst>
              <a:ext uri="{FF2B5EF4-FFF2-40B4-BE49-F238E27FC236}">
                <a16:creationId xmlns:a16="http://schemas.microsoft.com/office/drawing/2014/main" id="{D13FCEED-4F31-4B84-A094-5E991E42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75" y="196667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atep">
            <a:extLst>
              <a:ext uri="{FF2B5EF4-FFF2-40B4-BE49-F238E27FC236}">
                <a16:creationId xmlns:a16="http://schemas.microsoft.com/office/drawing/2014/main" id="{69A67159-34F1-42DB-9F08-394CDB3F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02" y="4066745"/>
            <a:ext cx="1759085" cy="13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etallist">
            <a:extLst>
              <a:ext uri="{FF2B5EF4-FFF2-40B4-BE49-F238E27FC236}">
                <a16:creationId xmlns:a16="http://schemas.microsoft.com/office/drawing/2014/main" id="{5D60500D-4BBF-40D3-81BD-2CB5F7582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95" y="196667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berbank">
            <a:extLst>
              <a:ext uri="{FF2B5EF4-FFF2-40B4-BE49-F238E27FC236}">
                <a16:creationId xmlns:a16="http://schemas.microsoft.com/office/drawing/2014/main" id="{3EFDA61E-E26D-452C-9EFD-5E09DE4D9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868" y="3840176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3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FA5941E-ADED-45F4-AAF4-F6587CA9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724" y="90979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Волонтерское движение</a:t>
            </a:r>
          </a:p>
        </p:txBody>
      </p:sp>
      <p:pic>
        <p:nvPicPr>
          <p:cNvPr id="5" name="Picture 2" descr="01 22 05">
            <a:extLst>
              <a:ext uri="{FF2B5EF4-FFF2-40B4-BE49-F238E27FC236}">
                <a16:creationId xmlns:a16="http://schemas.microsoft.com/office/drawing/2014/main" id="{1929C361-6AAE-4CE1-AD17-7C69F676CA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5" y="1865608"/>
            <a:ext cx="5095584" cy="3397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2 21 75">
            <a:extLst>
              <a:ext uri="{FF2B5EF4-FFF2-40B4-BE49-F238E27FC236}">
                <a16:creationId xmlns:a16="http://schemas.microsoft.com/office/drawing/2014/main" id="{BD87AC42-E674-44FF-8735-8EB90206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063" y="2073072"/>
            <a:ext cx="5670385" cy="3189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7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265DB-15CE-48C3-ABD4-B0A8FB60B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Информационные системы и программирование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663B8-73B2-4E7A-AB51-6570EC9CE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24" y="2021339"/>
            <a:ext cx="5863497" cy="348589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Специалист по информационным системам и программированию изучает вопросы, связанные разработкой операционных систем, интерфейсов к распределенным базам данных; вопросы проектирования и сопровождения, программное и информационное обеспечение компьютерных систем с использованием современных средств вычислительной техники, телекоммуникаций и технологий автоматизированного проектирования.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EC12C7-4539-4396-A925-226CDBE17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52" y="2097088"/>
            <a:ext cx="5000617" cy="333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E88F81-8F36-4D67-9DE4-E2C1ED41A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137381"/>
            <a:ext cx="1099544" cy="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0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14F4-75B1-4305-9DE4-27981DC0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изучают?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F7426-CDCF-4E31-B92F-3F874685D7A0}"/>
              </a:ext>
            </a:extLst>
          </p:cNvPr>
          <p:cNvSpPr txBox="1"/>
          <p:nvPr/>
        </p:nvSpPr>
        <p:spPr>
          <a:xfrm>
            <a:off x="5212251" y="2097088"/>
            <a:ext cx="61562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YS Text"/>
              </a:rPr>
              <a:t>Направление охватывает целый перечень технических дисциплин, касающихся: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YS Text"/>
              </a:rPr>
              <a:t> </a:t>
            </a:r>
            <a:r>
              <a:rPr lang="ru-RU" sz="2400" b="0" i="0" dirty="0">
                <a:effectLst/>
                <a:latin typeface="YS Text"/>
              </a:rPr>
              <a:t>безопасности информационных систем,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YS Text"/>
              </a:rPr>
              <a:t> </a:t>
            </a:r>
            <a:r>
              <a:rPr lang="ru-RU" sz="2400" b="0" i="0" dirty="0">
                <a:effectLst/>
                <a:latin typeface="YS Text"/>
              </a:rPr>
              <a:t>технического обслуживания и ремонта компьютеров,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YS Text"/>
              </a:rPr>
              <a:t> </a:t>
            </a:r>
            <a:r>
              <a:rPr lang="ru-RU" sz="2400" b="0" i="0" dirty="0">
                <a:effectLst/>
                <a:latin typeface="YS Text"/>
              </a:rPr>
              <a:t>администрирования сетей,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YS Text"/>
              </a:rPr>
              <a:t> </a:t>
            </a:r>
            <a:r>
              <a:rPr lang="ru-RU" sz="2400" dirty="0">
                <a:latin typeface="YS Text"/>
              </a:rPr>
              <a:t>математическое моделирование,</a:t>
            </a:r>
            <a:endParaRPr lang="ru-RU" sz="2400" b="0" i="0" dirty="0">
              <a:effectLst/>
              <a:latin typeface="YS Tex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YS Text"/>
              </a:rPr>
              <a:t> </a:t>
            </a:r>
            <a:r>
              <a:rPr lang="ru-RU" sz="2400" dirty="0">
                <a:latin typeface="YS Text"/>
              </a:rPr>
              <a:t>моделирование и разработка баз данных</a:t>
            </a:r>
            <a:r>
              <a:rPr lang="ru-RU" sz="2400" b="0" i="0" dirty="0">
                <a:effectLst/>
                <a:latin typeface="YS Text"/>
              </a:rPr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YS Text"/>
              </a:rPr>
              <a:t> </a:t>
            </a:r>
            <a:r>
              <a:rPr lang="ru-RU" sz="2400" dirty="0">
                <a:latin typeface="YS Text"/>
              </a:rPr>
              <a:t>создание и поддержка мобильных и </a:t>
            </a:r>
            <a:r>
              <a:rPr lang="en-US" sz="2400" dirty="0">
                <a:latin typeface="YS Text"/>
              </a:rPr>
              <a:t>desktop</a:t>
            </a:r>
            <a:r>
              <a:rPr lang="ru-RU" sz="2400" dirty="0">
                <a:latin typeface="YS Text"/>
              </a:rPr>
              <a:t> приложений.</a:t>
            </a:r>
            <a:endParaRPr lang="ru-RU" sz="2400" b="0" i="0" dirty="0">
              <a:effectLst/>
              <a:latin typeface="YS Tex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6F2601-A9DC-4CC0-B26B-9D6C8B1BC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9" y="2426679"/>
            <a:ext cx="4402742" cy="293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85754B-BBD4-4C29-A69C-E0113F347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137381"/>
            <a:ext cx="1099544" cy="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8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F3631-4B9F-471F-8348-757E550C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Языки программирования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DA923B-FF9B-4BC5-8327-8F35918C3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137381"/>
            <a:ext cx="1099544" cy="6531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1E467B-0651-4217-99B8-7E86C1B9E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44" y="3269987"/>
            <a:ext cx="3765734" cy="34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6629663-BBAA-40BC-8C50-90252B0D2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90" y="1834345"/>
            <a:ext cx="2020644" cy="19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73E5884-D392-4961-BA33-B0C3B052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11" y="1843329"/>
            <a:ext cx="1937550" cy="19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5D3248D-126C-4F7E-AFD0-A1A0209E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37" y="3876656"/>
            <a:ext cx="2792498" cy="22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E9382E6-F935-4488-8121-8ECAD9958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54" y="2567882"/>
            <a:ext cx="2509736" cy="250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8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AE838-90B9-4488-9CE2-826180D5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поступление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B300F5-2CA1-4D9A-824E-FE260B19C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423" y="2512907"/>
            <a:ext cx="5347310" cy="2248006"/>
          </a:xfrm>
        </p:spPr>
        <p:txBody>
          <a:bodyPr/>
          <a:lstStyle/>
          <a:p>
            <a:r>
              <a:rPr lang="ru-RU" dirty="0"/>
              <a:t>Срок обучения</a:t>
            </a:r>
            <a:r>
              <a:rPr lang="en-US" dirty="0"/>
              <a:t>: </a:t>
            </a:r>
            <a:r>
              <a:rPr lang="ru-RU" dirty="0"/>
              <a:t>3 года 10 месяцев</a:t>
            </a:r>
          </a:p>
          <a:p>
            <a:r>
              <a:rPr lang="ru-RU" dirty="0"/>
              <a:t>Форма обучения</a:t>
            </a:r>
            <a:r>
              <a:rPr lang="en-US" dirty="0"/>
              <a:t>: </a:t>
            </a:r>
            <a:r>
              <a:rPr lang="ru-RU" dirty="0"/>
              <a:t>очная</a:t>
            </a:r>
          </a:p>
          <a:p>
            <a:r>
              <a:rPr lang="ru-RU" dirty="0"/>
              <a:t>Количество бюджетных мест</a:t>
            </a:r>
            <a:r>
              <a:rPr lang="en-US" dirty="0"/>
              <a:t>: </a:t>
            </a:r>
            <a:r>
              <a:rPr lang="ru-RU" dirty="0"/>
              <a:t>50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C32F174-2B57-4404-BE8B-8143560B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30" y="1648681"/>
            <a:ext cx="3106616" cy="41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88BE6E-C0FD-4A23-AED8-995D54E01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137381"/>
            <a:ext cx="1099544" cy="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9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1C8BE-FB71-4D1B-BEA8-033CA29F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после обучения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C57E027-CAC4-4798-B2FA-3A92569A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101606"/>
            <a:ext cx="5237158" cy="3428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3E4C95E-33A0-4316-B337-BF927916C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49" y="2255912"/>
            <a:ext cx="4654062" cy="311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766B26-EB19-4B97-AC1A-CED02319A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137381"/>
            <a:ext cx="1099544" cy="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4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B245E-D445-42BA-BC4E-DB4513AD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67" y="253524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6DEA39-EB3D-464E-BEFF-08563728C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137381"/>
            <a:ext cx="1099544" cy="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7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E9470-A77D-46F0-896A-66DDD10F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Директор колледжа </a:t>
            </a:r>
            <a:br>
              <a:rPr lang="en-US" dirty="0"/>
            </a:br>
            <a:endParaRPr lang="ru-RU" dirty="0"/>
          </a:p>
        </p:txBody>
      </p:sp>
      <p:pic>
        <p:nvPicPr>
          <p:cNvPr id="4" name="Объект 4" descr="Изображение выглядит как текст, человек, внутрен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4B24CE98-DE81-4A54-9D4B-BC98CE2D8AD9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82" y="1918185"/>
            <a:ext cx="5761729" cy="4321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12E683-AB3B-4267-8E94-29BDB6BAE839}"/>
              </a:ext>
            </a:extLst>
          </p:cNvPr>
          <p:cNvSpPr txBox="1"/>
          <p:nvPr/>
        </p:nvSpPr>
        <p:spPr>
          <a:xfrm>
            <a:off x="682740" y="3337287"/>
            <a:ext cx="4421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Федорова Татьяна Викторовна, </a:t>
            </a:r>
            <a:endParaRPr lang="en-US" sz="2400" dirty="0"/>
          </a:p>
          <a:p>
            <a:r>
              <a:rPr lang="ru-RU" sz="2400" dirty="0"/>
              <a:t>Почетный работник СПО РФ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BC7783-EA55-4AD9-A50E-D3BA55E5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137381"/>
            <a:ext cx="1099544" cy="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8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04CAB-B630-4A82-84C4-BF50DBF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490" y="463979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Наш колледж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A5868A-ACA1-4E0C-B2C5-D9FB3ACE1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821" y="2451435"/>
            <a:ext cx="5417648" cy="2375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strike="noStrike" dirty="0">
                <a:effectLst/>
                <a:latin typeface="Arial" panose="020B0604020202020204" pitchFamily="34" charset="0"/>
              </a:rPr>
              <a:t>Серпуховский колледж — ведущий колледж Южного Подмосковья, многоотраслевой, многофункциональный образовательный центр; он входит в число лучших профессиональных образовательных организаций России.</a:t>
            </a:r>
          </a:p>
          <a:p>
            <a:pPr marL="0" indent="0">
              <a:buNone/>
            </a:pPr>
            <a:r>
              <a:rPr lang="ru-RU" sz="1800" strike="noStrike" dirty="0">
                <a:effectLst/>
                <a:latin typeface="Arial" panose="020B0604020202020204" pitchFamily="34" charset="0"/>
              </a:rPr>
              <a:t>	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43B7AA-D426-4D22-98BD-EEA9B3DF1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137381"/>
            <a:ext cx="1099544" cy="653196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5CEF67B8-A8A8-4256-A9CC-E4D39D34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416" y="2031023"/>
            <a:ext cx="4970584" cy="2795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7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0C6A0-F0E6-4260-873B-EC4466B9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645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Достижения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55E09-DF06-489A-90E3-E62AEC8C1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22" y="2292956"/>
            <a:ext cx="4468079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Невская образовательная ассамблея: </a:t>
            </a:r>
            <a:br>
              <a:rPr lang="ru-RU" dirty="0"/>
            </a:br>
            <a:r>
              <a:rPr lang="ru-RU" dirty="0"/>
              <a:t>500 лучших образовательных организаций страны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17456A0-0F07-41BA-9098-BCDB7BCDE8A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74" y="1888144"/>
            <a:ext cx="6529557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61770B-3192-4D1D-804A-C43297533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137381"/>
            <a:ext cx="1099544" cy="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8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B72DD-81B2-4C3B-997A-EE6C4312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Достижения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4B09BC8-5526-43DA-AE56-7A366F088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26476"/>
            <a:ext cx="9905999" cy="955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ТОП-100 лучших образовательных организаций по версии </a:t>
            </a:r>
            <a:r>
              <a:rPr lang="en-US" sz="2400" dirty="0" err="1"/>
              <a:t>Worldskills</a:t>
            </a:r>
            <a:r>
              <a:rPr lang="en-US" sz="2400" dirty="0"/>
              <a:t> </a:t>
            </a:r>
            <a:endParaRPr lang="ru-RU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2F0E50-E6A5-4C17-A43F-713D5742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02" y="1781908"/>
            <a:ext cx="3286809" cy="4586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0765DB-F5A3-4654-9DB5-251748472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675" y="1781908"/>
            <a:ext cx="3071448" cy="4406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443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C907A-1EEB-4F16-A30E-1752B601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Достижения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EF9EC3-1B91-4ADD-B408-9B5E1C2CA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58" y="996458"/>
            <a:ext cx="9905999" cy="964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Национальный финал </a:t>
            </a:r>
            <a:r>
              <a:rPr lang="en-US" sz="2400" dirty="0" err="1"/>
              <a:t>Worldskills</a:t>
            </a:r>
            <a:r>
              <a:rPr lang="ru-RU" sz="2400" dirty="0"/>
              <a:t> - 2020</a:t>
            </a:r>
            <a:r>
              <a:rPr lang="en-US" sz="2400" dirty="0"/>
              <a:t> </a:t>
            </a:r>
            <a:endParaRPr lang="ru-RU" sz="2400" dirty="0"/>
          </a:p>
        </p:txBody>
      </p:sp>
      <p:pic>
        <p:nvPicPr>
          <p:cNvPr id="5" name="Picture 2" descr="Торжественная церемония закрытия VI Открытого Регионального чемпионата «Молодые профессионалы» (WorldSkills Russia) – 2020 Московской области в ГБПОУ МО “Красногорский колледж”">
            <a:extLst>
              <a:ext uri="{FF2B5EF4-FFF2-40B4-BE49-F238E27FC236}">
                <a16:creationId xmlns:a16="http://schemas.microsoft.com/office/drawing/2014/main" id="{E267B77A-234D-4843-B443-25F2BB105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69" y="1701398"/>
            <a:ext cx="7965483" cy="3982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E8FB44-4134-4C16-AF7F-F17DF7734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137381"/>
            <a:ext cx="1099544" cy="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7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0020A-56C8-491D-9DB7-06667B6D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достижения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B00608-697F-4D7B-ACDC-C947F3C6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130" y="1110969"/>
            <a:ext cx="9905999" cy="354171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Национальный финал </a:t>
            </a:r>
            <a:r>
              <a:rPr lang="en-US" dirty="0" err="1"/>
              <a:t>Worldskills</a:t>
            </a:r>
            <a:r>
              <a:rPr lang="en-US" dirty="0"/>
              <a:t> </a:t>
            </a:r>
            <a:r>
              <a:rPr lang="ru-RU" dirty="0"/>
              <a:t> 2021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AC948CD-B85E-4183-8179-0839C74F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0" y="1815507"/>
            <a:ext cx="5641383" cy="3948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F591C-A503-4C82-9580-20067088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59" y="1815506"/>
            <a:ext cx="3225929" cy="3948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39A25B-EDC2-45A0-8E10-340AA3BFB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137381"/>
            <a:ext cx="1099544" cy="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0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0020A-56C8-491D-9DB7-06667B6D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достижения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B00608-697F-4D7B-ACDC-C947F3C6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130" y="1110969"/>
            <a:ext cx="9905999" cy="354171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Национальный финал </a:t>
            </a:r>
            <a:r>
              <a:rPr lang="en-US" dirty="0" err="1"/>
              <a:t>Worldskills</a:t>
            </a:r>
            <a:r>
              <a:rPr lang="en-US" dirty="0"/>
              <a:t> </a:t>
            </a:r>
            <a:r>
              <a:rPr lang="ru-RU" dirty="0"/>
              <a:t> 2022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39A25B-EDC2-45A0-8E10-340AA3BFB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137381"/>
            <a:ext cx="1099544" cy="653196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пол, знак&#10;&#10;Автоматически созданное описание">
            <a:extLst>
              <a:ext uri="{FF2B5EF4-FFF2-40B4-BE49-F238E27FC236}">
                <a16:creationId xmlns:a16="http://schemas.microsoft.com/office/drawing/2014/main" id="{F28F0D6B-28EC-4BDF-B0AA-ABF9A998C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2" y="1973656"/>
            <a:ext cx="5438115" cy="407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29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8F753DA-F5A9-429B-AA27-E5836F3B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Национальное достояние России</a:t>
            </a:r>
          </a:p>
        </p:txBody>
      </p:sp>
      <p:pic>
        <p:nvPicPr>
          <p:cNvPr id="5" name="Picture 2" descr="03 22 39">
            <a:extLst>
              <a:ext uri="{FF2B5EF4-FFF2-40B4-BE49-F238E27FC236}">
                <a16:creationId xmlns:a16="http://schemas.microsoft.com/office/drawing/2014/main" id="{958CF527-6F95-4720-96C5-A258DA5DC2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40" y="2097088"/>
            <a:ext cx="6296376" cy="3541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36C59171-6856-4C3A-AF4C-A93A4077B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93" y="2122496"/>
            <a:ext cx="3716656" cy="351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8CCF58-5ECC-4410-8AD5-F507EA3F0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137381"/>
            <a:ext cx="1099544" cy="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46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337</TotalTime>
  <Words>216</Words>
  <Application>Microsoft Office PowerPoint</Application>
  <PresentationFormat>Широкоэкранный</PresentationFormat>
  <Paragraphs>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Tw Cen MT</vt:lpstr>
      <vt:lpstr>YS Text</vt:lpstr>
      <vt:lpstr>Контур</vt:lpstr>
      <vt:lpstr>День открытых дверей ГБПОу МО  «Серпуховский колледж»</vt:lpstr>
      <vt:lpstr>Директор колледжа  </vt:lpstr>
      <vt:lpstr>Наш колледж</vt:lpstr>
      <vt:lpstr>Достижения</vt:lpstr>
      <vt:lpstr>Достижения</vt:lpstr>
      <vt:lpstr>Достижения</vt:lpstr>
      <vt:lpstr>достижения</vt:lpstr>
      <vt:lpstr>достижения</vt:lpstr>
      <vt:lpstr>Национальное достояние России</vt:lpstr>
      <vt:lpstr>Национальное достояние России</vt:lpstr>
      <vt:lpstr>Партнеры колледжа</vt:lpstr>
      <vt:lpstr>Волонтерское движение</vt:lpstr>
      <vt:lpstr>Информационные системы и программирование</vt:lpstr>
      <vt:lpstr>Что изучают?</vt:lpstr>
      <vt:lpstr>Языки программирования</vt:lpstr>
      <vt:lpstr>поступление</vt:lpstr>
      <vt:lpstr>Работа после обучения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открытых дверей ГБПОу МО  «Серпуховский колледж»</dc:title>
  <dc:creator>admin</dc:creator>
  <cp:lastModifiedBy>Владелец</cp:lastModifiedBy>
  <cp:revision>22</cp:revision>
  <dcterms:created xsi:type="dcterms:W3CDTF">2022-03-31T08:19:10Z</dcterms:created>
  <dcterms:modified xsi:type="dcterms:W3CDTF">2022-09-23T10:32:24Z</dcterms:modified>
</cp:coreProperties>
</file>